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76" r:id="rId4"/>
  </p:sldMasterIdLst>
  <p:notesMasterIdLst>
    <p:notesMasterId r:id="rId28"/>
  </p:notesMasterIdLst>
  <p:handoutMasterIdLst>
    <p:handoutMasterId r:id="rId29"/>
  </p:handoutMasterIdLst>
  <p:sldIdLst>
    <p:sldId id="256" r:id="rId5"/>
    <p:sldId id="257" r:id="rId6"/>
    <p:sldId id="279" r:id="rId7"/>
    <p:sldId id="261" r:id="rId8"/>
    <p:sldId id="262" r:id="rId9"/>
    <p:sldId id="263" r:id="rId10"/>
    <p:sldId id="264" r:id="rId11"/>
    <p:sldId id="265" r:id="rId12"/>
    <p:sldId id="258" r:id="rId13"/>
    <p:sldId id="266" r:id="rId14"/>
    <p:sldId id="267" r:id="rId15"/>
    <p:sldId id="268" r:id="rId16"/>
    <p:sldId id="269" r:id="rId17"/>
    <p:sldId id="270" r:id="rId18"/>
    <p:sldId id="271" r:id="rId19"/>
    <p:sldId id="272" r:id="rId20"/>
    <p:sldId id="273" r:id="rId21"/>
    <p:sldId id="274" r:id="rId22"/>
    <p:sldId id="275" r:id="rId23"/>
    <p:sldId id="277" r:id="rId24"/>
    <p:sldId id="276" r:id="rId25"/>
    <p:sldId id="259" r:id="rId26"/>
    <p:sldId id="260"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6F9-4AA6-8BE3-30AD64F7C077}"/>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6F9-4AA6-8BE3-30AD64F7C07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6F9-4AA6-8BE3-30AD64F7C07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6F9-4AA6-8BE3-30AD64F7C077}"/>
              </c:ext>
            </c:extLst>
          </c:dPt>
          <c:dLbls>
            <c:dLbl>
              <c:idx val="0"/>
              <c:layout>
                <c:manualLayout>
                  <c:x val="0.16753837874582211"/>
                  <c:y val="9.8061325203430152E-2"/>
                </c:manualLayout>
              </c:layout>
              <c:showLegendKey val="0"/>
              <c:showVal val="0"/>
              <c:showCatName val="1"/>
              <c:showSerName val="0"/>
              <c:showPercent val="1"/>
              <c:showBubbleSize val="0"/>
              <c:extLst>
                <c:ext xmlns:c15="http://schemas.microsoft.com/office/drawing/2012/chart" uri="{CE6537A1-D6FC-4f65-9D91-7224C49458BB}">
                  <c15:layout>
                    <c:manualLayout>
                      <c:w val="0.2039313431144848"/>
                      <c:h val="0.10880665285045044"/>
                    </c:manualLayout>
                  </c15:layout>
                </c:ext>
                <c:ext xmlns:c16="http://schemas.microsoft.com/office/drawing/2014/chart" uri="{C3380CC4-5D6E-409C-BE32-E72D297353CC}">
                  <c16:uniqueId val="{00000001-F6F9-4AA6-8BE3-30AD64F7C077}"/>
                </c:ext>
              </c:extLst>
            </c:dLbl>
            <c:dLbl>
              <c:idx val="1"/>
              <c:layout>
                <c:manualLayout>
                  <c:x val="-0.1982898090976038"/>
                  <c:y val="0.14149847564319085"/>
                </c:manualLayout>
              </c:layout>
              <c:showLegendKey val="0"/>
              <c:showVal val="0"/>
              <c:showCatName val="1"/>
              <c:showSerName val="0"/>
              <c:showPercent val="1"/>
              <c:showBubbleSize val="0"/>
              <c:extLst>
                <c:ext xmlns:c15="http://schemas.microsoft.com/office/drawing/2012/chart" uri="{CE6537A1-D6FC-4f65-9D91-7224C49458BB}">
                  <c15:layout>
                    <c:manualLayout>
                      <c:w val="0.2039313431144848"/>
                      <c:h val="0.10880665285045044"/>
                    </c:manualLayout>
                  </c15:layout>
                </c:ext>
                <c:ext xmlns:c16="http://schemas.microsoft.com/office/drawing/2014/chart" uri="{C3380CC4-5D6E-409C-BE32-E72D297353CC}">
                  <c16:uniqueId val="{00000003-F6F9-4AA6-8BE3-30AD64F7C077}"/>
                </c:ext>
              </c:extLst>
            </c:dLbl>
            <c:dLbl>
              <c:idx val="2"/>
              <c:layout>
                <c:manualLayout>
                  <c:x val="-0.17053277063388658"/>
                  <c:y val="-6.6946461079551683E-2"/>
                </c:manualLayout>
              </c:layout>
              <c:showLegendKey val="0"/>
              <c:showVal val="0"/>
              <c:showCatName val="1"/>
              <c:showSerName val="0"/>
              <c:showPercent val="1"/>
              <c:showBubbleSize val="0"/>
              <c:extLst>
                <c:ext xmlns:c15="http://schemas.microsoft.com/office/drawing/2012/chart" uri="{CE6537A1-D6FC-4f65-9D91-7224C49458BB}">
                  <c15:layout>
                    <c:manualLayout>
                      <c:w val="0.2039313431144848"/>
                      <c:h val="9.0625753953457774E-2"/>
                    </c:manualLayout>
                  </c15:layout>
                </c:ext>
                <c:ext xmlns:c16="http://schemas.microsoft.com/office/drawing/2014/chart" uri="{C3380CC4-5D6E-409C-BE32-E72D297353CC}">
                  <c16:uniqueId val="{00000005-F6F9-4AA6-8BE3-30AD64F7C077}"/>
                </c:ext>
              </c:extLst>
            </c:dLbl>
            <c:dLbl>
              <c:idx val="3"/>
              <c:layout>
                <c:manualLayout>
                  <c:x val="0.21641321588398574"/>
                  <c:y val="-5.2025968898734454E-2"/>
                </c:manualLayout>
              </c:layout>
              <c:showLegendKey val="0"/>
              <c:showVal val="0"/>
              <c:showCatName val="1"/>
              <c:showSerName val="0"/>
              <c:showPercent val="1"/>
              <c:showBubbleSize val="0"/>
              <c:extLst>
                <c:ext xmlns:c15="http://schemas.microsoft.com/office/drawing/2012/chart" uri="{CE6537A1-D6FC-4f65-9D91-7224C49458BB}">
                  <c15:layout>
                    <c:manualLayout>
                      <c:w val="0.2039313431144848"/>
                      <c:h val="0.10880665285045042"/>
                    </c:manualLayout>
                  </c15:layout>
                </c:ext>
                <c:ext xmlns:c16="http://schemas.microsoft.com/office/drawing/2014/chart" uri="{C3380CC4-5D6E-409C-BE32-E72D297353CC}">
                  <c16:uniqueId val="{00000007-F6F9-4AA6-8BE3-30AD64F7C077}"/>
                </c:ext>
              </c:extLst>
            </c:dLbl>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Sheet1!$A$2:$A$5</c:f>
              <c:strCache>
                <c:ptCount val="4"/>
                <c:pt idx="0">
                  <c:v>Entertainment</c:v>
                </c:pt>
                <c:pt idx="1">
                  <c:v>Travel</c:v>
                </c:pt>
                <c:pt idx="2">
                  <c:v>Accommodation</c:v>
                </c:pt>
                <c:pt idx="3">
                  <c:v>Food</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7148-4AF4-9209-C36E3E493A86}"/>
            </c:ext>
          </c:extLst>
        </c:ser>
        <c:dLbls>
          <c:showLegendKey val="0"/>
          <c:showVal val="0"/>
          <c:showCatName val="0"/>
          <c:showSerName val="0"/>
          <c:showPercent val="0"/>
          <c:showBubbleSize val="0"/>
          <c:showLeaderLines val="0"/>
        </c:dLbls>
        <c:firstSliceAng val="16"/>
        <c:holeSize val="88"/>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564E9C-DC4B-4FCA-A45C-7A2A68ABF190}" type="doc">
      <dgm:prSet loTypeId="urn:microsoft.com/office/officeart/2018/5/layout/IconCircleLabelList" loCatId="icon" qsTypeId="urn:microsoft.com/office/officeart/2005/8/quickstyle/simple1" qsCatId="simple" csTypeId="urn:microsoft.com/office/officeart/2018/5/colors/Iconchunking_neutralicon_colorful5" csCatId="colorful" phldr="1"/>
      <dgm:spPr/>
      <dgm:t>
        <a:bodyPr/>
        <a:lstStyle/>
        <a:p>
          <a:endParaRPr lang="en-US"/>
        </a:p>
      </dgm:t>
    </dgm:pt>
    <dgm:pt modelId="{0C85100E-26AF-40B3-97DF-19C4EC3CCEC0}">
      <dgm:prSet/>
      <dgm:spPr/>
      <dgm:t>
        <a:bodyPr/>
        <a:lstStyle/>
        <a:p>
          <a:pPr>
            <a:lnSpc>
              <a:spcPct val="100000"/>
            </a:lnSpc>
            <a:defRPr cap="all"/>
          </a:pPr>
          <a:r>
            <a:rPr lang="en-ZA" cap="none" dirty="0"/>
            <a:t>Adventure</a:t>
          </a:r>
          <a:endParaRPr lang="en-US" cap="none" dirty="0"/>
        </a:p>
      </dgm:t>
    </dgm:pt>
    <dgm:pt modelId="{83E371DD-FB17-4628-859D-A2979B7D3099}" type="parTrans" cxnId="{FD66337D-8FE8-48E6-BE0F-CFD328BEE42E}">
      <dgm:prSet/>
      <dgm:spPr/>
      <dgm:t>
        <a:bodyPr/>
        <a:lstStyle/>
        <a:p>
          <a:endParaRPr lang="en-US" sz="1800"/>
        </a:p>
      </dgm:t>
    </dgm:pt>
    <dgm:pt modelId="{8A672CE1-4528-44AE-9157-DA340C2CD5DB}" type="sibTrans" cxnId="{FD66337D-8FE8-48E6-BE0F-CFD328BEE42E}">
      <dgm:prSet/>
      <dgm:spPr/>
      <dgm:t>
        <a:bodyPr/>
        <a:lstStyle/>
        <a:p>
          <a:endParaRPr lang="en-US"/>
        </a:p>
      </dgm:t>
    </dgm:pt>
    <dgm:pt modelId="{69653324-E1E3-437C-A9D5-28B1353F645A}">
      <dgm:prSet/>
      <dgm:spPr/>
      <dgm:t>
        <a:bodyPr/>
        <a:lstStyle/>
        <a:p>
          <a:pPr>
            <a:lnSpc>
              <a:spcPct val="100000"/>
            </a:lnSpc>
            <a:defRPr cap="all"/>
          </a:pPr>
          <a:r>
            <a:rPr lang="en-ZA" cap="none" dirty="0"/>
            <a:t>Enthusiasm</a:t>
          </a:r>
          <a:endParaRPr lang="en-US" cap="none" dirty="0"/>
        </a:p>
      </dgm:t>
    </dgm:pt>
    <dgm:pt modelId="{F0466364-A484-4F50-8E01-C00666AA6B96}" type="parTrans" cxnId="{25667268-FED2-4149-B353-F16FED2D1A5A}">
      <dgm:prSet/>
      <dgm:spPr/>
      <dgm:t>
        <a:bodyPr/>
        <a:lstStyle/>
        <a:p>
          <a:endParaRPr lang="en-US" sz="1800"/>
        </a:p>
      </dgm:t>
    </dgm:pt>
    <dgm:pt modelId="{6F20977E-D589-4920-96AA-44AAF9391C6A}" type="sibTrans" cxnId="{25667268-FED2-4149-B353-F16FED2D1A5A}">
      <dgm:prSet/>
      <dgm:spPr/>
      <dgm:t>
        <a:bodyPr/>
        <a:lstStyle/>
        <a:p>
          <a:endParaRPr lang="en-US"/>
        </a:p>
      </dgm:t>
    </dgm:pt>
    <dgm:pt modelId="{7F8797D3-295D-45B0-9E28-F7696E313AE3}">
      <dgm:prSet/>
      <dgm:spPr/>
      <dgm:t>
        <a:bodyPr/>
        <a:lstStyle/>
        <a:p>
          <a:pPr>
            <a:lnSpc>
              <a:spcPct val="100000"/>
            </a:lnSpc>
            <a:defRPr cap="all"/>
          </a:pPr>
          <a:r>
            <a:rPr lang="en-ZA" cap="none" dirty="0"/>
            <a:t>Discovery</a:t>
          </a:r>
          <a:endParaRPr lang="en-US" cap="none" dirty="0"/>
        </a:p>
      </dgm:t>
    </dgm:pt>
    <dgm:pt modelId="{2A0378C1-9628-41C6-B719-DFD7DD7C2513}" type="parTrans" cxnId="{B9DB5BF3-D3B4-4EF2-9219-9820EFCDD141}">
      <dgm:prSet/>
      <dgm:spPr/>
      <dgm:t>
        <a:bodyPr/>
        <a:lstStyle/>
        <a:p>
          <a:endParaRPr lang="en-US" sz="1800"/>
        </a:p>
      </dgm:t>
    </dgm:pt>
    <dgm:pt modelId="{BD09EA6A-7770-4233-AA60-BFF5DA55D6CE}" type="sibTrans" cxnId="{B9DB5BF3-D3B4-4EF2-9219-9820EFCDD141}">
      <dgm:prSet/>
      <dgm:spPr/>
      <dgm:t>
        <a:bodyPr/>
        <a:lstStyle/>
        <a:p>
          <a:endParaRPr lang="en-US"/>
        </a:p>
      </dgm:t>
    </dgm:pt>
    <dgm:pt modelId="{E3F9E5A9-51B2-43A8-8F03-9194571938CF}" type="pres">
      <dgm:prSet presAssocID="{7F564E9C-DC4B-4FCA-A45C-7A2A68ABF190}" presName="root" presStyleCnt="0">
        <dgm:presLayoutVars>
          <dgm:dir/>
          <dgm:resizeHandles val="exact"/>
        </dgm:presLayoutVars>
      </dgm:prSet>
      <dgm:spPr/>
    </dgm:pt>
    <dgm:pt modelId="{8929C738-FC34-44B7-BD7A-E6975C65F703}" type="pres">
      <dgm:prSet presAssocID="{0C85100E-26AF-40B3-97DF-19C4EC3CCEC0}" presName="compNode" presStyleCnt="0"/>
      <dgm:spPr/>
    </dgm:pt>
    <dgm:pt modelId="{D7FE9191-F345-41D1-BC78-A57FAC85C889}" type="pres">
      <dgm:prSet presAssocID="{0C85100E-26AF-40B3-97DF-19C4EC3CCEC0}" presName="iconBgRect" presStyleLbl="bgShp" presStyleIdx="0" presStyleCnt="3"/>
      <dgm:spPr/>
    </dgm:pt>
    <dgm:pt modelId="{8FF3ED10-1F7A-4228-8DBA-95ED52350852}" type="pres">
      <dgm:prSet presAssocID="{0C85100E-26AF-40B3-97DF-19C4EC3CCEC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ike"/>
        </a:ext>
      </dgm:extLst>
    </dgm:pt>
    <dgm:pt modelId="{DEEFA25E-941B-435D-9E6A-508386CFE47E}" type="pres">
      <dgm:prSet presAssocID="{0C85100E-26AF-40B3-97DF-19C4EC3CCEC0}" presName="spaceRect" presStyleCnt="0"/>
      <dgm:spPr/>
    </dgm:pt>
    <dgm:pt modelId="{54849521-B57C-45E5-AE0C-3EC2C0D4D0A2}" type="pres">
      <dgm:prSet presAssocID="{0C85100E-26AF-40B3-97DF-19C4EC3CCEC0}" presName="textRect" presStyleLbl="revTx" presStyleIdx="0" presStyleCnt="3">
        <dgm:presLayoutVars>
          <dgm:chMax val="1"/>
          <dgm:chPref val="1"/>
        </dgm:presLayoutVars>
      </dgm:prSet>
      <dgm:spPr/>
    </dgm:pt>
    <dgm:pt modelId="{0F6A2FC3-9E47-40CA-83F9-5B63CA09FDA8}" type="pres">
      <dgm:prSet presAssocID="{8A672CE1-4528-44AE-9157-DA340C2CD5DB}" presName="sibTrans" presStyleCnt="0"/>
      <dgm:spPr/>
    </dgm:pt>
    <dgm:pt modelId="{11E84AED-826F-45C8-83C4-91F1A078E1E0}" type="pres">
      <dgm:prSet presAssocID="{69653324-E1E3-437C-A9D5-28B1353F645A}" presName="compNode" presStyleCnt="0"/>
      <dgm:spPr/>
    </dgm:pt>
    <dgm:pt modelId="{CA2BB399-46B1-46DF-BB84-F602FEBB6E8F}" type="pres">
      <dgm:prSet presAssocID="{69653324-E1E3-437C-A9D5-28B1353F645A}" presName="iconBgRect" presStyleLbl="bgShp" presStyleIdx="1" presStyleCnt="3"/>
      <dgm:spPr/>
    </dgm:pt>
    <dgm:pt modelId="{D6853916-A787-4645-8300-F6B01D5465FD}" type="pres">
      <dgm:prSet presAssocID="{69653324-E1E3-437C-A9D5-28B1353F645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Run"/>
        </a:ext>
      </dgm:extLst>
    </dgm:pt>
    <dgm:pt modelId="{20F4B50A-E3EC-4DC1-8B67-BB5C3777405D}" type="pres">
      <dgm:prSet presAssocID="{69653324-E1E3-437C-A9D5-28B1353F645A}" presName="spaceRect" presStyleCnt="0"/>
      <dgm:spPr/>
    </dgm:pt>
    <dgm:pt modelId="{1236D849-CB48-479C-B013-12E41455C64A}" type="pres">
      <dgm:prSet presAssocID="{69653324-E1E3-437C-A9D5-28B1353F645A}" presName="textRect" presStyleLbl="revTx" presStyleIdx="1" presStyleCnt="3">
        <dgm:presLayoutVars>
          <dgm:chMax val="1"/>
          <dgm:chPref val="1"/>
        </dgm:presLayoutVars>
      </dgm:prSet>
      <dgm:spPr/>
    </dgm:pt>
    <dgm:pt modelId="{77E7D738-E9B1-4ED4-B593-EC450EE23F5E}" type="pres">
      <dgm:prSet presAssocID="{6F20977E-D589-4920-96AA-44AAF9391C6A}" presName="sibTrans" presStyleCnt="0"/>
      <dgm:spPr/>
    </dgm:pt>
    <dgm:pt modelId="{504F53A5-75F2-4237-863E-8BEA18033D97}" type="pres">
      <dgm:prSet presAssocID="{7F8797D3-295D-45B0-9E28-F7696E313AE3}" presName="compNode" presStyleCnt="0"/>
      <dgm:spPr/>
    </dgm:pt>
    <dgm:pt modelId="{1FBD15DA-15EC-437E-AD24-BB3FBA44188E}" type="pres">
      <dgm:prSet presAssocID="{7F8797D3-295D-45B0-9E28-F7696E313AE3}" presName="iconBgRect" presStyleLbl="bgShp" presStyleIdx="2" presStyleCnt="3"/>
      <dgm:spPr/>
    </dgm:pt>
    <dgm:pt modelId="{F978FA78-402E-430D-BD6D-B50543BC1779}" type="pres">
      <dgm:prSet presAssocID="{7F8797D3-295D-45B0-9E28-F7696E313AE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Telescope"/>
        </a:ext>
      </dgm:extLst>
    </dgm:pt>
    <dgm:pt modelId="{8E26FA69-DD6D-41A2-A1C3-C84664B3DEA9}" type="pres">
      <dgm:prSet presAssocID="{7F8797D3-295D-45B0-9E28-F7696E313AE3}" presName="spaceRect" presStyleCnt="0"/>
      <dgm:spPr/>
    </dgm:pt>
    <dgm:pt modelId="{1437B87F-714F-41BA-8ABB-43977D1FDD2E}" type="pres">
      <dgm:prSet presAssocID="{7F8797D3-295D-45B0-9E28-F7696E313AE3}" presName="textRect" presStyleLbl="revTx" presStyleIdx="2" presStyleCnt="3">
        <dgm:presLayoutVars>
          <dgm:chMax val="1"/>
          <dgm:chPref val="1"/>
        </dgm:presLayoutVars>
      </dgm:prSet>
      <dgm:spPr/>
    </dgm:pt>
  </dgm:ptLst>
  <dgm:cxnLst>
    <dgm:cxn modelId="{9EF79A2A-C397-458C-A3B4-D48F7182843D}" type="presOf" srcId="{7F564E9C-DC4B-4FCA-A45C-7A2A68ABF190}" destId="{E3F9E5A9-51B2-43A8-8F03-9194571938CF}" srcOrd="0" destOrd="0" presId="urn:microsoft.com/office/officeart/2018/5/layout/IconCircleLabelList"/>
    <dgm:cxn modelId="{25667268-FED2-4149-B353-F16FED2D1A5A}" srcId="{7F564E9C-DC4B-4FCA-A45C-7A2A68ABF190}" destId="{69653324-E1E3-437C-A9D5-28B1353F645A}" srcOrd="1" destOrd="0" parTransId="{F0466364-A484-4F50-8E01-C00666AA6B96}" sibTransId="{6F20977E-D589-4920-96AA-44AAF9391C6A}"/>
    <dgm:cxn modelId="{FD66337D-8FE8-48E6-BE0F-CFD328BEE42E}" srcId="{7F564E9C-DC4B-4FCA-A45C-7A2A68ABF190}" destId="{0C85100E-26AF-40B3-97DF-19C4EC3CCEC0}" srcOrd="0" destOrd="0" parTransId="{83E371DD-FB17-4628-859D-A2979B7D3099}" sibTransId="{8A672CE1-4528-44AE-9157-DA340C2CD5DB}"/>
    <dgm:cxn modelId="{66AF4AA0-077B-441F-8BCF-84949DFE4A4A}" type="presOf" srcId="{69653324-E1E3-437C-A9D5-28B1353F645A}" destId="{1236D849-CB48-479C-B013-12E41455C64A}" srcOrd="0" destOrd="0" presId="urn:microsoft.com/office/officeart/2018/5/layout/IconCircleLabelList"/>
    <dgm:cxn modelId="{89A64FA4-89F2-4CC0-9791-9B99DFBDFD94}" type="presOf" srcId="{0C85100E-26AF-40B3-97DF-19C4EC3CCEC0}" destId="{54849521-B57C-45E5-AE0C-3EC2C0D4D0A2}" srcOrd="0" destOrd="0" presId="urn:microsoft.com/office/officeart/2018/5/layout/IconCircleLabelList"/>
    <dgm:cxn modelId="{30BBCAE1-AA43-4AE4-A79A-B5150A5E89F9}" type="presOf" srcId="{7F8797D3-295D-45B0-9E28-F7696E313AE3}" destId="{1437B87F-714F-41BA-8ABB-43977D1FDD2E}" srcOrd="0" destOrd="0" presId="urn:microsoft.com/office/officeart/2018/5/layout/IconCircleLabelList"/>
    <dgm:cxn modelId="{B9DB5BF3-D3B4-4EF2-9219-9820EFCDD141}" srcId="{7F564E9C-DC4B-4FCA-A45C-7A2A68ABF190}" destId="{7F8797D3-295D-45B0-9E28-F7696E313AE3}" srcOrd="2" destOrd="0" parTransId="{2A0378C1-9628-41C6-B719-DFD7DD7C2513}" sibTransId="{BD09EA6A-7770-4233-AA60-BFF5DA55D6CE}"/>
    <dgm:cxn modelId="{046E5389-75CC-49E4-A852-97C2E7E6D226}" type="presParOf" srcId="{E3F9E5A9-51B2-43A8-8F03-9194571938CF}" destId="{8929C738-FC34-44B7-BD7A-E6975C65F703}" srcOrd="0" destOrd="0" presId="urn:microsoft.com/office/officeart/2018/5/layout/IconCircleLabelList"/>
    <dgm:cxn modelId="{38860D80-65A2-4FE3-A65F-086B501908CF}" type="presParOf" srcId="{8929C738-FC34-44B7-BD7A-E6975C65F703}" destId="{D7FE9191-F345-41D1-BC78-A57FAC85C889}" srcOrd="0" destOrd="0" presId="urn:microsoft.com/office/officeart/2018/5/layout/IconCircleLabelList"/>
    <dgm:cxn modelId="{15291291-59DE-4F27-AE8E-09905698A26B}" type="presParOf" srcId="{8929C738-FC34-44B7-BD7A-E6975C65F703}" destId="{8FF3ED10-1F7A-4228-8DBA-95ED52350852}" srcOrd="1" destOrd="0" presId="urn:microsoft.com/office/officeart/2018/5/layout/IconCircleLabelList"/>
    <dgm:cxn modelId="{D93A254D-2C2B-4E74-9B75-CFB868080C85}" type="presParOf" srcId="{8929C738-FC34-44B7-BD7A-E6975C65F703}" destId="{DEEFA25E-941B-435D-9E6A-508386CFE47E}" srcOrd="2" destOrd="0" presId="urn:microsoft.com/office/officeart/2018/5/layout/IconCircleLabelList"/>
    <dgm:cxn modelId="{A6870060-E9BF-4E45-B0B2-CE2FEB416253}" type="presParOf" srcId="{8929C738-FC34-44B7-BD7A-E6975C65F703}" destId="{54849521-B57C-45E5-AE0C-3EC2C0D4D0A2}" srcOrd="3" destOrd="0" presId="urn:microsoft.com/office/officeart/2018/5/layout/IconCircleLabelList"/>
    <dgm:cxn modelId="{80671972-08BA-4928-BC1F-B3133C587435}" type="presParOf" srcId="{E3F9E5A9-51B2-43A8-8F03-9194571938CF}" destId="{0F6A2FC3-9E47-40CA-83F9-5B63CA09FDA8}" srcOrd="1" destOrd="0" presId="urn:microsoft.com/office/officeart/2018/5/layout/IconCircleLabelList"/>
    <dgm:cxn modelId="{D51D2133-6F1D-4DF6-96E7-C6625A6BEED1}" type="presParOf" srcId="{E3F9E5A9-51B2-43A8-8F03-9194571938CF}" destId="{11E84AED-826F-45C8-83C4-91F1A078E1E0}" srcOrd="2" destOrd="0" presId="urn:microsoft.com/office/officeart/2018/5/layout/IconCircleLabelList"/>
    <dgm:cxn modelId="{F9245669-8D02-42CA-A21E-BA72A76391A2}" type="presParOf" srcId="{11E84AED-826F-45C8-83C4-91F1A078E1E0}" destId="{CA2BB399-46B1-46DF-BB84-F602FEBB6E8F}" srcOrd="0" destOrd="0" presId="urn:microsoft.com/office/officeart/2018/5/layout/IconCircleLabelList"/>
    <dgm:cxn modelId="{3E304E6E-CFA0-4E02-97C9-2358B1325747}" type="presParOf" srcId="{11E84AED-826F-45C8-83C4-91F1A078E1E0}" destId="{D6853916-A787-4645-8300-F6B01D5465FD}" srcOrd="1" destOrd="0" presId="urn:microsoft.com/office/officeart/2018/5/layout/IconCircleLabelList"/>
    <dgm:cxn modelId="{A3A558FB-B42D-4CD9-880D-C8970DD9B2CF}" type="presParOf" srcId="{11E84AED-826F-45C8-83C4-91F1A078E1E0}" destId="{20F4B50A-E3EC-4DC1-8B67-BB5C3777405D}" srcOrd="2" destOrd="0" presId="urn:microsoft.com/office/officeart/2018/5/layout/IconCircleLabelList"/>
    <dgm:cxn modelId="{4085BB99-4E4A-42E3-8624-72E8460B7F02}" type="presParOf" srcId="{11E84AED-826F-45C8-83C4-91F1A078E1E0}" destId="{1236D849-CB48-479C-B013-12E41455C64A}" srcOrd="3" destOrd="0" presId="urn:microsoft.com/office/officeart/2018/5/layout/IconCircleLabelList"/>
    <dgm:cxn modelId="{575C131A-D48A-429B-9E4C-1B1619D7306D}" type="presParOf" srcId="{E3F9E5A9-51B2-43A8-8F03-9194571938CF}" destId="{77E7D738-E9B1-4ED4-B593-EC450EE23F5E}" srcOrd="3" destOrd="0" presId="urn:microsoft.com/office/officeart/2018/5/layout/IconCircleLabelList"/>
    <dgm:cxn modelId="{8B3BABB7-9BE3-4CCA-A90F-E5EEF1A4BE2F}" type="presParOf" srcId="{E3F9E5A9-51B2-43A8-8F03-9194571938CF}" destId="{504F53A5-75F2-4237-863E-8BEA18033D97}" srcOrd="4" destOrd="0" presId="urn:microsoft.com/office/officeart/2018/5/layout/IconCircleLabelList"/>
    <dgm:cxn modelId="{38FDD328-2F4A-4403-9CE3-84E8C6AD81A2}" type="presParOf" srcId="{504F53A5-75F2-4237-863E-8BEA18033D97}" destId="{1FBD15DA-15EC-437E-AD24-BB3FBA44188E}" srcOrd="0" destOrd="0" presId="urn:microsoft.com/office/officeart/2018/5/layout/IconCircleLabelList"/>
    <dgm:cxn modelId="{C1E19D95-E19A-48D8-976F-1762354AC7D6}" type="presParOf" srcId="{504F53A5-75F2-4237-863E-8BEA18033D97}" destId="{F978FA78-402E-430D-BD6D-B50543BC1779}" srcOrd="1" destOrd="0" presId="urn:microsoft.com/office/officeart/2018/5/layout/IconCircleLabelList"/>
    <dgm:cxn modelId="{0BF6A35D-48A0-49CB-BFE7-DD9C3FBF1D73}" type="presParOf" srcId="{504F53A5-75F2-4237-863E-8BEA18033D97}" destId="{8E26FA69-DD6D-41A2-A1C3-C84664B3DEA9}" srcOrd="2" destOrd="0" presId="urn:microsoft.com/office/officeart/2018/5/layout/IconCircleLabelList"/>
    <dgm:cxn modelId="{36CE7DD6-956C-461B-94DF-658454BF2FDC}" type="presParOf" srcId="{504F53A5-75F2-4237-863E-8BEA18033D97}" destId="{1437B87F-714F-41BA-8ABB-43977D1FDD2E}"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A1362DA-B794-45B9-9BEE-599A1FD4F7C7}" type="doc">
      <dgm:prSet loTypeId="urn:microsoft.com/office/officeart/2009/3/layout/PhasedProcess" loCatId="process" qsTypeId="urn:microsoft.com/office/officeart/2005/8/quickstyle/simple3" qsCatId="simple" csTypeId="urn:microsoft.com/office/officeart/2005/8/colors/accent0_3" csCatId="mainScheme" phldr="1"/>
      <dgm:spPr/>
      <dgm:t>
        <a:bodyPr/>
        <a:lstStyle/>
        <a:p>
          <a:endParaRPr lang="en-ZA"/>
        </a:p>
      </dgm:t>
    </dgm:pt>
    <dgm:pt modelId="{4821B3E8-9370-4D21-8198-65BA4339E415}">
      <dgm:prSet phldrT="[Text]" custT="1"/>
      <dgm:spPr/>
      <dgm:t>
        <a:bodyPr/>
        <a:lstStyle/>
        <a:p>
          <a:r>
            <a:rPr lang="en-ZA" sz="1800" b="1" dirty="0"/>
            <a:t>Car</a:t>
          </a:r>
        </a:p>
      </dgm:t>
    </dgm:pt>
    <dgm:pt modelId="{763F03D9-CB7E-435B-BA77-D1F8D4274E03}" type="parTrans" cxnId="{E14EC1FA-6481-41D2-AE31-0F9E15D74881}">
      <dgm:prSet/>
      <dgm:spPr/>
      <dgm:t>
        <a:bodyPr/>
        <a:lstStyle/>
        <a:p>
          <a:endParaRPr lang="en-ZA" sz="1400"/>
        </a:p>
      </dgm:t>
    </dgm:pt>
    <dgm:pt modelId="{9F2F4829-C8AF-40C8-B99D-D020B7AFAD49}" type="sibTrans" cxnId="{E14EC1FA-6481-41D2-AE31-0F9E15D74881}">
      <dgm:prSet/>
      <dgm:spPr/>
      <dgm:t>
        <a:bodyPr/>
        <a:lstStyle/>
        <a:p>
          <a:endParaRPr lang="en-ZA" sz="1400"/>
        </a:p>
      </dgm:t>
    </dgm:pt>
    <dgm:pt modelId="{A79BCC07-4436-42E3-80A6-732F0A17966E}">
      <dgm:prSet phldrT="[Text]" custT="1"/>
      <dgm:spPr>
        <a:solidFill>
          <a:schemeClr val="accent2">
            <a:lumMod val="20000"/>
            <a:lumOff val="80000"/>
          </a:schemeClr>
        </a:solidFill>
        <a:scene3d>
          <a:camera prst="orthographicFront"/>
          <a:lightRig rig="flat" dir="t"/>
        </a:scene3d>
        <a:sp3d prstMaterial="dkEdge"/>
      </dgm:spPr>
      <dgm:t>
        <a:bodyPr/>
        <a:lstStyle/>
        <a:p>
          <a:r>
            <a:rPr lang="en-ZA" sz="1400" dirty="0"/>
            <a:t>Ride Share</a:t>
          </a:r>
        </a:p>
      </dgm:t>
    </dgm:pt>
    <dgm:pt modelId="{087A1BFF-C84C-4587-A80D-8974ABC8EF5F}" type="sibTrans" cxnId="{6C3AEE11-2408-49AA-A775-6A3512F6F523}">
      <dgm:prSet/>
      <dgm:spPr/>
      <dgm:t>
        <a:bodyPr/>
        <a:lstStyle/>
        <a:p>
          <a:endParaRPr lang="en-ZA" sz="1400"/>
        </a:p>
      </dgm:t>
    </dgm:pt>
    <dgm:pt modelId="{C3A2DAB3-4DF7-44D0-8672-751A277F8AE2}" type="parTrans" cxnId="{6C3AEE11-2408-49AA-A775-6A3512F6F523}">
      <dgm:prSet/>
      <dgm:spPr/>
      <dgm:t>
        <a:bodyPr/>
        <a:lstStyle/>
        <a:p>
          <a:endParaRPr lang="en-ZA" sz="1400"/>
        </a:p>
      </dgm:t>
    </dgm:pt>
    <dgm:pt modelId="{8990175B-9D44-4607-8FBA-A007DD3BDCD2}">
      <dgm:prSet phldrT="[Text]" custT="1"/>
      <dgm:spPr>
        <a:solidFill>
          <a:schemeClr val="accent2">
            <a:lumMod val="20000"/>
            <a:lumOff val="80000"/>
          </a:schemeClr>
        </a:solidFill>
        <a:scene3d>
          <a:camera prst="orthographicFront"/>
          <a:lightRig rig="flat" dir="t"/>
        </a:scene3d>
        <a:sp3d prstMaterial="dkEdge"/>
      </dgm:spPr>
      <dgm:t>
        <a:bodyPr/>
        <a:lstStyle/>
        <a:p>
          <a:r>
            <a:rPr lang="en-ZA" sz="1400" dirty="0"/>
            <a:t>Taxi</a:t>
          </a:r>
        </a:p>
      </dgm:t>
    </dgm:pt>
    <dgm:pt modelId="{02F16045-3CB8-41FE-AF3D-FC471EDB1A43}" type="sibTrans" cxnId="{3B800981-BF06-4825-8D19-D45C3C790513}">
      <dgm:prSet/>
      <dgm:spPr/>
      <dgm:t>
        <a:bodyPr/>
        <a:lstStyle/>
        <a:p>
          <a:endParaRPr lang="en-ZA" sz="1400"/>
        </a:p>
      </dgm:t>
    </dgm:pt>
    <dgm:pt modelId="{1E28B33B-A87B-4A20-B998-C7F1781B7D5F}" type="parTrans" cxnId="{3B800981-BF06-4825-8D19-D45C3C790513}">
      <dgm:prSet/>
      <dgm:spPr/>
      <dgm:t>
        <a:bodyPr/>
        <a:lstStyle/>
        <a:p>
          <a:endParaRPr lang="en-ZA" sz="1400"/>
        </a:p>
      </dgm:t>
    </dgm:pt>
    <dgm:pt modelId="{819594FA-0AF7-4BCA-BF4E-B320063C2DB1}">
      <dgm:prSet phldrT="[Text]" custT="1"/>
      <dgm:spPr>
        <a:solidFill>
          <a:schemeClr val="accent2">
            <a:lumMod val="20000"/>
            <a:lumOff val="80000"/>
          </a:schemeClr>
        </a:solidFill>
        <a:scene3d>
          <a:camera prst="orthographicFront"/>
          <a:lightRig rig="flat" dir="t"/>
        </a:scene3d>
        <a:sp3d prstMaterial="dkEdge"/>
      </dgm:spPr>
      <dgm:t>
        <a:bodyPr/>
        <a:lstStyle/>
        <a:p>
          <a:r>
            <a:rPr lang="en-ZA" sz="1400" dirty="0"/>
            <a:t>Rental</a:t>
          </a:r>
        </a:p>
      </dgm:t>
    </dgm:pt>
    <dgm:pt modelId="{132C8A32-FFC0-4A33-B7C4-C6295D26E9C0}" type="sibTrans" cxnId="{4E926AF1-506D-474E-8D21-8714659EE5EF}">
      <dgm:prSet/>
      <dgm:spPr/>
      <dgm:t>
        <a:bodyPr/>
        <a:lstStyle/>
        <a:p>
          <a:endParaRPr lang="en-ZA" sz="1400"/>
        </a:p>
      </dgm:t>
    </dgm:pt>
    <dgm:pt modelId="{1E130B30-3A17-4D96-B9AD-9A806206E5CD}" type="parTrans" cxnId="{4E926AF1-506D-474E-8D21-8714659EE5EF}">
      <dgm:prSet/>
      <dgm:spPr/>
      <dgm:t>
        <a:bodyPr/>
        <a:lstStyle/>
        <a:p>
          <a:endParaRPr lang="en-ZA" sz="1400"/>
        </a:p>
      </dgm:t>
    </dgm:pt>
    <dgm:pt modelId="{EED48EC9-139E-4D1A-A023-E1766F475502}">
      <dgm:prSet phldrT="[Text]" custT="1"/>
      <dgm:spPr/>
      <dgm:t>
        <a:bodyPr/>
        <a:lstStyle/>
        <a:p>
          <a:r>
            <a:rPr lang="en-ZA" sz="1800" b="1" dirty="0"/>
            <a:t>Air</a:t>
          </a:r>
        </a:p>
      </dgm:t>
    </dgm:pt>
    <dgm:pt modelId="{E8A58E6C-D702-4CD5-A4A4-68BF06D65777}" type="sibTrans" cxnId="{508AA677-84BC-4D76-B730-28EA84E9EBCA}">
      <dgm:prSet/>
      <dgm:spPr/>
      <dgm:t>
        <a:bodyPr/>
        <a:lstStyle/>
        <a:p>
          <a:endParaRPr lang="en-ZA" sz="1400"/>
        </a:p>
      </dgm:t>
    </dgm:pt>
    <dgm:pt modelId="{D0F6851C-F0F8-491D-B94E-762CD794E96A}" type="parTrans" cxnId="{508AA677-84BC-4D76-B730-28EA84E9EBCA}">
      <dgm:prSet/>
      <dgm:spPr/>
      <dgm:t>
        <a:bodyPr/>
        <a:lstStyle/>
        <a:p>
          <a:endParaRPr lang="en-ZA" sz="1400"/>
        </a:p>
      </dgm:t>
    </dgm:pt>
    <dgm:pt modelId="{D51408AB-258D-4406-B40B-CC29CF313713}">
      <dgm:prSet phldrT="[Text]" custT="1"/>
      <dgm:spPr>
        <a:solidFill>
          <a:schemeClr val="accent1">
            <a:alpha val="50000"/>
          </a:schemeClr>
        </a:solidFill>
        <a:effectLst/>
        <a:scene3d>
          <a:camera prst="orthographicFront"/>
          <a:lightRig rig="flat" dir="t"/>
        </a:scene3d>
        <a:sp3d prstMaterial="dkEdge"/>
      </dgm:spPr>
      <dgm:t>
        <a:bodyPr/>
        <a:lstStyle/>
        <a:p>
          <a:r>
            <a:rPr lang="en-ZA" sz="1400" dirty="0"/>
            <a:t>Int.</a:t>
          </a:r>
        </a:p>
      </dgm:t>
    </dgm:pt>
    <dgm:pt modelId="{18195661-4D89-4F14-8701-171F7C521288}" type="sibTrans" cxnId="{1D3D3BC2-7F82-4C5A-8D6B-503206F18A71}">
      <dgm:prSet/>
      <dgm:spPr/>
      <dgm:t>
        <a:bodyPr/>
        <a:lstStyle/>
        <a:p>
          <a:endParaRPr lang="en-ZA" sz="1400"/>
        </a:p>
      </dgm:t>
    </dgm:pt>
    <dgm:pt modelId="{6CA7A0CF-B790-4872-B7B2-B1B9A8D28491}" type="parTrans" cxnId="{1D3D3BC2-7F82-4C5A-8D6B-503206F18A71}">
      <dgm:prSet/>
      <dgm:spPr/>
      <dgm:t>
        <a:bodyPr/>
        <a:lstStyle/>
        <a:p>
          <a:endParaRPr lang="en-ZA" sz="1400"/>
        </a:p>
      </dgm:t>
    </dgm:pt>
    <dgm:pt modelId="{B85C599F-6166-4440-BCFA-9954E84F1BAF}">
      <dgm:prSet phldrT="[Text]" custT="1"/>
      <dgm:spPr>
        <a:solidFill>
          <a:schemeClr val="accent1">
            <a:alpha val="50000"/>
          </a:schemeClr>
        </a:solidFill>
        <a:effectLst/>
        <a:scene3d>
          <a:camera prst="orthographicFront"/>
          <a:lightRig rig="flat" dir="t"/>
        </a:scene3d>
        <a:sp3d prstMaterial="dkEdge"/>
      </dgm:spPr>
      <dgm:t>
        <a:bodyPr/>
        <a:lstStyle/>
        <a:p>
          <a:r>
            <a:rPr lang="en-ZA" sz="1400" dirty="0"/>
            <a:t>Domestic</a:t>
          </a:r>
        </a:p>
      </dgm:t>
    </dgm:pt>
    <dgm:pt modelId="{62B06A73-353D-495C-8CB4-D7FEDF8F7DF5}" type="sibTrans" cxnId="{92557761-266F-4572-B7E2-B98C8F080698}">
      <dgm:prSet/>
      <dgm:spPr/>
      <dgm:t>
        <a:bodyPr/>
        <a:lstStyle/>
        <a:p>
          <a:endParaRPr lang="en-ZA" sz="1400"/>
        </a:p>
      </dgm:t>
    </dgm:pt>
    <dgm:pt modelId="{6452ABC8-EC92-4CB5-B305-5A7115AC0173}" type="parTrans" cxnId="{92557761-266F-4572-B7E2-B98C8F080698}">
      <dgm:prSet/>
      <dgm:spPr/>
      <dgm:t>
        <a:bodyPr/>
        <a:lstStyle/>
        <a:p>
          <a:endParaRPr lang="en-ZA" sz="1400"/>
        </a:p>
      </dgm:t>
    </dgm:pt>
    <dgm:pt modelId="{55D18788-16D9-46D2-837A-960D65CA32C9}">
      <dgm:prSet phldrT="[Text]" custT="1"/>
      <dgm:spPr/>
      <dgm:t>
        <a:bodyPr/>
        <a:lstStyle/>
        <a:p>
          <a:r>
            <a:rPr lang="en-ZA" sz="1800" b="1" dirty="0"/>
            <a:t>Rail</a:t>
          </a:r>
        </a:p>
      </dgm:t>
    </dgm:pt>
    <dgm:pt modelId="{8442729E-1D19-458D-98BD-1AB5B700F9E0}" type="sibTrans" cxnId="{E20EF0EF-E539-4948-B46C-9E9B5B3AA634}">
      <dgm:prSet/>
      <dgm:spPr/>
      <dgm:t>
        <a:bodyPr/>
        <a:lstStyle/>
        <a:p>
          <a:endParaRPr lang="en-ZA" sz="1400"/>
        </a:p>
      </dgm:t>
    </dgm:pt>
    <dgm:pt modelId="{D39B7213-81B5-4957-BC58-13232544EBDA}" type="parTrans" cxnId="{E20EF0EF-E539-4948-B46C-9E9B5B3AA634}">
      <dgm:prSet/>
      <dgm:spPr/>
      <dgm:t>
        <a:bodyPr/>
        <a:lstStyle/>
        <a:p>
          <a:endParaRPr lang="en-ZA" sz="1400"/>
        </a:p>
      </dgm:t>
    </dgm:pt>
    <dgm:pt modelId="{5F850C0C-66DA-4799-ACB6-9C952061092A}">
      <dgm:prSet phldrT="[Text]" custT="1"/>
      <dgm:spPr>
        <a:solidFill>
          <a:schemeClr val="accent4">
            <a:lumMod val="20000"/>
            <a:lumOff val="80000"/>
          </a:schemeClr>
        </a:solidFill>
        <a:scene3d>
          <a:camera prst="orthographicFront"/>
          <a:lightRig rig="flat" dir="t"/>
        </a:scene3d>
        <a:sp3d prstMaterial="dkEdge"/>
      </dgm:spPr>
      <dgm:t>
        <a:bodyPr/>
        <a:lstStyle/>
        <a:p>
          <a:r>
            <a:rPr lang="en-ZA" sz="1400" dirty="0">
              <a:solidFill>
                <a:schemeClr val="tx1"/>
              </a:solidFill>
            </a:rPr>
            <a:t>Railway </a:t>
          </a:r>
        </a:p>
      </dgm:t>
    </dgm:pt>
    <dgm:pt modelId="{58B73E70-F319-49CA-BE47-ADD9C686A37D}" type="sibTrans" cxnId="{45D09604-CFA8-4712-A57A-6D3291397897}">
      <dgm:prSet/>
      <dgm:spPr/>
      <dgm:t>
        <a:bodyPr/>
        <a:lstStyle/>
        <a:p>
          <a:endParaRPr lang="en-ZA" sz="1400"/>
        </a:p>
      </dgm:t>
    </dgm:pt>
    <dgm:pt modelId="{3CA76CAB-6D0D-46D9-A13C-6ECDE85AF2D6}" type="parTrans" cxnId="{45D09604-CFA8-4712-A57A-6D3291397897}">
      <dgm:prSet/>
      <dgm:spPr/>
      <dgm:t>
        <a:bodyPr/>
        <a:lstStyle/>
        <a:p>
          <a:endParaRPr lang="en-ZA" sz="1400"/>
        </a:p>
      </dgm:t>
    </dgm:pt>
    <dgm:pt modelId="{7F997771-75EA-4896-A86B-88DEFCAAF0DF}" type="pres">
      <dgm:prSet presAssocID="{6A1362DA-B794-45B9-9BEE-599A1FD4F7C7}" presName="Name0" presStyleCnt="0">
        <dgm:presLayoutVars>
          <dgm:chMax val="3"/>
          <dgm:chPref val="3"/>
          <dgm:bulletEnabled val="1"/>
          <dgm:dir/>
          <dgm:animLvl val="lvl"/>
        </dgm:presLayoutVars>
      </dgm:prSet>
      <dgm:spPr/>
    </dgm:pt>
    <dgm:pt modelId="{0659EFF8-8E37-48D0-8531-AA8591B030C2}" type="pres">
      <dgm:prSet presAssocID="{6A1362DA-B794-45B9-9BEE-599A1FD4F7C7}" presName="arc1" presStyleLbl="node1" presStyleIdx="0" presStyleCnt="4"/>
      <dgm:spPr>
        <a:solidFill>
          <a:schemeClr val="bg1">
            <a:lumMod val="85000"/>
          </a:schemeClr>
        </a:solidFill>
        <a:scene3d>
          <a:camera prst="orthographicFront"/>
          <a:lightRig rig="flat" dir="t"/>
        </a:scene3d>
        <a:sp3d prstMaterial="dkEdge"/>
      </dgm:spPr>
    </dgm:pt>
    <dgm:pt modelId="{6849B046-FFF3-4CD3-87C3-760114804747}" type="pres">
      <dgm:prSet presAssocID="{6A1362DA-B794-45B9-9BEE-599A1FD4F7C7}" presName="arc3" presStyleLbl="node1" presStyleIdx="1" presStyleCnt="4"/>
      <dgm:spPr>
        <a:xfrm rot="16200000">
          <a:off x="2705159" y="614694"/>
          <a:ext cx="2628200" cy="2628604"/>
        </a:xfrm>
        <a:prstGeom prst="blockArc">
          <a:avLst>
            <a:gd name="adj1" fmla="val 13500000"/>
            <a:gd name="adj2" fmla="val 18900000"/>
            <a:gd name="adj3" fmla="val 4960"/>
          </a:avLst>
        </a:prstGeom>
        <a:solidFill>
          <a:srgbClr val="FFFFFF">
            <a:lumMod val="85000"/>
          </a:srgbClr>
        </a:solidFill>
        <a:ln>
          <a:noFill/>
        </a:ln>
        <a:effectLst/>
        <a:scene3d>
          <a:camera prst="orthographicFront"/>
          <a:lightRig rig="flat" dir="t"/>
        </a:scene3d>
        <a:sp3d prstMaterial="dkEdge"/>
      </dgm:spPr>
    </dgm:pt>
    <dgm:pt modelId="{DC93D40F-6B01-43A2-B629-3007E6988A4F}" type="pres">
      <dgm:prSet presAssocID="{6A1362DA-B794-45B9-9BEE-599A1FD4F7C7}" presName="parentText2" presStyleLbl="revTx" presStyleIdx="0" presStyleCnt="3">
        <dgm:presLayoutVars>
          <dgm:chMax val="4"/>
          <dgm:chPref val="3"/>
          <dgm:bulletEnabled val="1"/>
        </dgm:presLayoutVars>
      </dgm:prSet>
      <dgm:spPr/>
    </dgm:pt>
    <dgm:pt modelId="{23056524-C614-4F7B-A945-D2D9D78E93A8}" type="pres">
      <dgm:prSet presAssocID="{6A1362DA-B794-45B9-9BEE-599A1FD4F7C7}" presName="arc2" presStyleLbl="node1" presStyleIdx="2" presStyleCnt="4"/>
      <dgm:spPr>
        <a:xfrm rot="5400000">
          <a:off x="2620852" y="614694"/>
          <a:ext cx="2628200" cy="2628604"/>
        </a:xfrm>
        <a:prstGeom prst="blockArc">
          <a:avLst>
            <a:gd name="adj1" fmla="val 13500000"/>
            <a:gd name="adj2" fmla="val 18900000"/>
            <a:gd name="adj3" fmla="val 4960"/>
          </a:avLst>
        </a:prstGeom>
        <a:solidFill>
          <a:srgbClr val="FFFFFF">
            <a:lumMod val="85000"/>
          </a:srgbClr>
        </a:solidFill>
        <a:ln>
          <a:noFill/>
        </a:ln>
        <a:effectLst/>
        <a:scene3d>
          <a:camera prst="orthographicFront"/>
          <a:lightRig rig="flat" dir="t"/>
        </a:scene3d>
        <a:sp3d prstMaterial="dkEdge"/>
      </dgm:spPr>
    </dgm:pt>
    <dgm:pt modelId="{03188925-9B58-4F84-B5B5-244FB2812A99}" type="pres">
      <dgm:prSet presAssocID="{6A1362DA-B794-45B9-9BEE-599A1FD4F7C7}" presName="arc4" presStyleLbl="node1" presStyleIdx="3" presStyleCnt="4"/>
      <dgm:spPr>
        <a:xfrm rot="16200000">
          <a:off x="5325014" y="614694"/>
          <a:ext cx="2628200" cy="2628604"/>
        </a:xfrm>
        <a:prstGeom prst="blockArc">
          <a:avLst>
            <a:gd name="adj1" fmla="val 13500000"/>
            <a:gd name="adj2" fmla="val 18900000"/>
            <a:gd name="adj3" fmla="val 4960"/>
          </a:avLst>
        </a:prstGeom>
        <a:solidFill>
          <a:srgbClr val="FFFFFF">
            <a:lumMod val="85000"/>
          </a:srgbClr>
        </a:solidFill>
        <a:ln>
          <a:noFill/>
        </a:ln>
        <a:effectLst/>
        <a:scene3d>
          <a:camera prst="orthographicFront"/>
          <a:lightRig rig="flat" dir="t"/>
        </a:scene3d>
        <a:sp3d prstMaterial="dkEdge"/>
      </dgm:spPr>
    </dgm:pt>
    <dgm:pt modelId="{C8228DC6-78D1-404B-8BAE-5596AA679220}" type="pres">
      <dgm:prSet presAssocID="{6A1362DA-B794-45B9-9BEE-599A1FD4F7C7}" presName="parentText3" presStyleLbl="revTx" presStyleIdx="1" presStyleCnt="3">
        <dgm:presLayoutVars>
          <dgm:chMax val="1"/>
          <dgm:chPref val="1"/>
          <dgm:bulletEnabled val="1"/>
        </dgm:presLayoutVars>
      </dgm:prSet>
      <dgm:spPr/>
    </dgm:pt>
    <dgm:pt modelId="{2F199568-9382-4F57-8637-EA89AB21FD2E}" type="pres">
      <dgm:prSet presAssocID="{6A1362DA-B794-45B9-9BEE-599A1FD4F7C7}" presName="middleComposite" presStyleCnt="0"/>
      <dgm:spPr/>
    </dgm:pt>
    <dgm:pt modelId="{1F528CDB-ABFE-433C-9B57-F41659B19CD6}" type="pres">
      <dgm:prSet presAssocID="{D51408AB-258D-4406-B40B-CC29CF313713}" presName="circ1" presStyleLbl="vennNode1" presStyleIdx="0" presStyleCnt="8" custScaleX="110000" custScaleY="110000"/>
      <dgm:spPr/>
    </dgm:pt>
    <dgm:pt modelId="{A77D9594-052F-47B3-BB36-E5F7883905A4}" type="pres">
      <dgm:prSet presAssocID="{D51408AB-258D-4406-B40B-CC29CF313713}" presName="circ1Tx" presStyleLbl="revTx" presStyleIdx="1" presStyleCnt="3">
        <dgm:presLayoutVars>
          <dgm:chMax val="0"/>
          <dgm:chPref val="0"/>
        </dgm:presLayoutVars>
      </dgm:prSet>
      <dgm:spPr/>
    </dgm:pt>
    <dgm:pt modelId="{F0631B9D-3479-476B-BC88-ACBFFB6E96AB}" type="pres">
      <dgm:prSet presAssocID="{B85C599F-6166-4440-BCFA-9954E84F1BAF}" presName="circ2" presStyleLbl="vennNode1" presStyleIdx="1" presStyleCnt="8" custScaleX="110000" custScaleY="110000"/>
      <dgm:spPr/>
    </dgm:pt>
    <dgm:pt modelId="{7384308B-870E-4E97-A25D-53C3020DFBE2}" type="pres">
      <dgm:prSet presAssocID="{B85C599F-6166-4440-BCFA-9954E84F1BAF}" presName="circ2Tx" presStyleLbl="revTx" presStyleIdx="1" presStyleCnt="3">
        <dgm:presLayoutVars>
          <dgm:chMax val="0"/>
          <dgm:chPref val="0"/>
        </dgm:presLayoutVars>
      </dgm:prSet>
      <dgm:spPr/>
    </dgm:pt>
    <dgm:pt modelId="{2C6B576E-83E6-4A2B-86DA-256C01041219}" type="pres">
      <dgm:prSet presAssocID="{6A1362DA-B794-45B9-9BEE-599A1FD4F7C7}" presName="leftComposite" presStyleCnt="0"/>
      <dgm:spPr/>
    </dgm:pt>
    <dgm:pt modelId="{30071BB3-0EB4-4882-BD62-205BE426F0A9}" type="pres">
      <dgm:prSet presAssocID="{A79BCC07-4436-42E3-80A6-732F0A17966E}" presName="childText1_1" presStyleLbl="vennNode1" presStyleIdx="2" presStyleCnt="8">
        <dgm:presLayoutVars>
          <dgm:chMax val="0"/>
          <dgm:chPref val="0"/>
        </dgm:presLayoutVars>
      </dgm:prSet>
      <dgm:spPr/>
    </dgm:pt>
    <dgm:pt modelId="{00180506-7B30-4C83-B5EB-803D3453F7E0}" type="pres">
      <dgm:prSet presAssocID="{A79BCC07-4436-42E3-80A6-732F0A17966E}" presName="ellipse1" presStyleLbl="vennNode1" presStyleIdx="3" presStyleCnt="8"/>
      <dgm:spPr>
        <a:solidFill>
          <a:schemeClr val="accent2">
            <a:lumMod val="60000"/>
            <a:lumOff val="40000"/>
          </a:schemeClr>
        </a:solidFill>
        <a:scene3d>
          <a:camera prst="orthographicFront"/>
          <a:lightRig rig="flat" dir="t"/>
        </a:scene3d>
        <a:sp3d prstMaterial="dkEdge"/>
      </dgm:spPr>
    </dgm:pt>
    <dgm:pt modelId="{87E6C4B1-CD6A-4E27-BDA3-091E52F28104}" type="pres">
      <dgm:prSet presAssocID="{A79BCC07-4436-42E3-80A6-732F0A17966E}" presName="ellipse2" presStyleLbl="vennNode1" presStyleIdx="4" presStyleCnt="8"/>
      <dgm:spPr>
        <a:solidFill>
          <a:schemeClr val="accent2">
            <a:lumMod val="60000"/>
            <a:lumOff val="40000"/>
          </a:schemeClr>
        </a:solidFill>
        <a:scene3d>
          <a:camera prst="orthographicFront"/>
          <a:lightRig rig="flat" dir="t"/>
        </a:scene3d>
        <a:sp3d prstMaterial="dkEdge"/>
      </dgm:spPr>
    </dgm:pt>
    <dgm:pt modelId="{3C492A34-5353-42F4-A9D0-320B80142C39}" type="pres">
      <dgm:prSet presAssocID="{8990175B-9D44-4607-8FBA-A007DD3BDCD2}" presName="childText1_2" presStyleLbl="vennNode1" presStyleIdx="5" presStyleCnt="8">
        <dgm:presLayoutVars>
          <dgm:chMax val="0"/>
          <dgm:chPref val="0"/>
        </dgm:presLayoutVars>
      </dgm:prSet>
      <dgm:spPr/>
    </dgm:pt>
    <dgm:pt modelId="{8975C524-7118-448B-955F-56AAFE8A7AAA}" type="pres">
      <dgm:prSet presAssocID="{8990175B-9D44-4607-8FBA-A007DD3BDCD2}" presName="ellipse3" presStyleLbl="vennNode1" presStyleIdx="6" presStyleCnt="8"/>
      <dgm:spPr>
        <a:solidFill>
          <a:schemeClr val="accent2">
            <a:lumMod val="60000"/>
            <a:lumOff val="40000"/>
          </a:schemeClr>
        </a:solidFill>
        <a:scene3d>
          <a:camera prst="orthographicFront"/>
          <a:lightRig rig="flat" dir="t"/>
        </a:scene3d>
        <a:sp3d prstMaterial="dkEdge"/>
      </dgm:spPr>
    </dgm:pt>
    <dgm:pt modelId="{7F470B30-C0E6-4733-B1C2-C22A3339ECF1}" type="pres">
      <dgm:prSet presAssocID="{819594FA-0AF7-4BCA-BF4E-B320063C2DB1}" presName="childText1_3" presStyleLbl="vennNode1" presStyleIdx="7" presStyleCnt="8">
        <dgm:presLayoutVars>
          <dgm:chMax val="0"/>
          <dgm:chPref val="0"/>
        </dgm:presLayoutVars>
      </dgm:prSet>
      <dgm:spPr/>
    </dgm:pt>
    <dgm:pt modelId="{AD01EDAC-4230-46FC-BEF5-EDD9B36F1C08}" type="pres">
      <dgm:prSet presAssocID="{6A1362DA-B794-45B9-9BEE-599A1FD4F7C7}" presName="rightChild" presStyleLbl="node2" presStyleIdx="0" presStyleCnt="1">
        <dgm:presLayoutVars>
          <dgm:chMax val="0"/>
          <dgm:chPref val="0"/>
        </dgm:presLayoutVars>
      </dgm:prSet>
      <dgm:spPr/>
    </dgm:pt>
    <dgm:pt modelId="{2F20CFD9-9E25-4178-B585-093FFDC4B696}" type="pres">
      <dgm:prSet presAssocID="{6A1362DA-B794-45B9-9BEE-599A1FD4F7C7}" presName="parentText1" presStyleLbl="revTx" presStyleIdx="2" presStyleCnt="3">
        <dgm:presLayoutVars>
          <dgm:chMax val="4"/>
          <dgm:chPref val="3"/>
          <dgm:bulletEnabled val="1"/>
        </dgm:presLayoutVars>
      </dgm:prSet>
      <dgm:spPr/>
    </dgm:pt>
  </dgm:ptLst>
  <dgm:cxnLst>
    <dgm:cxn modelId="{45D09604-CFA8-4712-A57A-6D3291397897}" srcId="{55D18788-16D9-46D2-837A-960D65CA32C9}" destId="{5F850C0C-66DA-4799-ACB6-9C952061092A}" srcOrd="0" destOrd="0" parTransId="{3CA76CAB-6D0D-46D9-A13C-6ECDE85AF2D6}" sibTransId="{58B73E70-F319-49CA-BE47-ADD9C686A37D}"/>
    <dgm:cxn modelId="{9F72A209-3E49-4599-9DCA-9C049022F59C}" type="presOf" srcId="{6A1362DA-B794-45B9-9BEE-599A1FD4F7C7}" destId="{7F997771-75EA-4896-A86B-88DEFCAAF0DF}" srcOrd="0" destOrd="0" presId="urn:microsoft.com/office/officeart/2009/3/layout/PhasedProcess"/>
    <dgm:cxn modelId="{6C3AEE11-2408-49AA-A775-6A3512F6F523}" srcId="{4821B3E8-9370-4D21-8198-65BA4339E415}" destId="{A79BCC07-4436-42E3-80A6-732F0A17966E}" srcOrd="0" destOrd="0" parTransId="{C3A2DAB3-4DF7-44D0-8672-751A277F8AE2}" sibTransId="{087A1BFF-C84C-4587-A80D-8974ABC8EF5F}"/>
    <dgm:cxn modelId="{AF972721-403C-470B-A699-6122EFDEB1B2}" type="presOf" srcId="{A79BCC07-4436-42E3-80A6-732F0A17966E}" destId="{30071BB3-0EB4-4882-BD62-205BE426F0A9}" srcOrd="0" destOrd="0" presId="urn:microsoft.com/office/officeart/2009/3/layout/PhasedProcess"/>
    <dgm:cxn modelId="{266AC232-17F2-4DBF-8D63-ADF2201D73CC}" type="presOf" srcId="{D51408AB-258D-4406-B40B-CC29CF313713}" destId="{1F528CDB-ABFE-433C-9B57-F41659B19CD6}" srcOrd="0" destOrd="0" presId="urn:microsoft.com/office/officeart/2009/3/layout/PhasedProcess"/>
    <dgm:cxn modelId="{B30D423D-32FE-454E-8A9F-3BF4D4FAF097}" type="presOf" srcId="{819594FA-0AF7-4BCA-BF4E-B320063C2DB1}" destId="{7F470B30-C0E6-4733-B1C2-C22A3339ECF1}" srcOrd="0" destOrd="0" presId="urn:microsoft.com/office/officeart/2009/3/layout/PhasedProcess"/>
    <dgm:cxn modelId="{92557761-266F-4572-B7E2-B98C8F080698}" srcId="{EED48EC9-139E-4D1A-A023-E1766F475502}" destId="{B85C599F-6166-4440-BCFA-9954E84F1BAF}" srcOrd="1" destOrd="0" parTransId="{6452ABC8-EC92-4CB5-B305-5A7115AC0173}" sibTransId="{62B06A73-353D-495C-8CB4-D7FEDF8F7DF5}"/>
    <dgm:cxn modelId="{ABA40B63-DF4F-47C5-BE09-C50957178DB2}" type="presOf" srcId="{EED48EC9-139E-4D1A-A023-E1766F475502}" destId="{DC93D40F-6B01-43A2-B629-3007E6988A4F}" srcOrd="0" destOrd="0" presId="urn:microsoft.com/office/officeart/2009/3/layout/PhasedProcess"/>
    <dgm:cxn modelId="{508AA677-84BC-4D76-B730-28EA84E9EBCA}" srcId="{6A1362DA-B794-45B9-9BEE-599A1FD4F7C7}" destId="{EED48EC9-139E-4D1A-A023-E1766F475502}" srcOrd="1" destOrd="0" parTransId="{D0F6851C-F0F8-491D-B94E-762CD794E96A}" sibTransId="{E8A58E6C-D702-4CD5-A4A4-68BF06D65777}"/>
    <dgm:cxn modelId="{9E1F8D7C-8884-4990-A37A-624E03BB1C88}" type="presOf" srcId="{D51408AB-258D-4406-B40B-CC29CF313713}" destId="{A77D9594-052F-47B3-BB36-E5F7883905A4}" srcOrd="1" destOrd="0" presId="urn:microsoft.com/office/officeart/2009/3/layout/PhasedProcess"/>
    <dgm:cxn modelId="{3B800981-BF06-4825-8D19-D45C3C790513}" srcId="{4821B3E8-9370-4D21-8198-65BA4339E415}" destId="{8990175B-9D44-4607-8FBA-A007DD3BDCD2}" srcOrd="1" destOrd="0" parTransId="{1E28B33B-A87B-4A20-B998-C7F1781B7D5F}" sibTransId="{02F16045-3CB8-41FE-AF3D-FC471EDB1A43}"/>
    <dgm:cxn modelId="{60E570A3-E599-48E8-947E-B7F9C3612225}" type="presOf" srcId="{B85C599F-6166-4440-BCFA-9954E84F1BAF}" destId="{7384308B-870E-4E97-A25D-53C3020DFBE2}" srcOrd="1" destOrd="0" presId="urn:microsoft.com/office/officeart/2009/3/layout/PhasedProcess"/>
    <dgm:cxn modelId="{04A418BB-53ED-4C8F-A64A-27858A40B828}" type="presOf" srcId="{5F850C0C-66DA-4799-ACB6-9C952061092A}" destId="{AD01EDAC-4230-46FC-BEF5-EDD9B36F1C08}" srcOrd="0" destOrd="0" presId="urn:microsoft.com/office/officeart/2009/3/layout/PhasedProcess"/>
    <dgm:cxn modelId="{70A959BF-5B4B-414B-B264-7E1E8C236B1D}" type="presOf" srcId="{B85C599F-6166-4440-BCFA-9954E84F1BAF}" destId="{F0631B9D-3479-476B-BC88-ACBFFB6E96AB}" srcOrd="0" destOrd="0" presId="urn:microsoft.com/office/officeart/2009/3/layout/PhasedProcess"/>
    <dgm:cxn modelId="{1D3D3BC2-7F82-4C5A-8D6B-503206F18A71}" srcId="{EED48EC9-139E-4D1A-A023-E1766F475502}" destId="{D51408AB-258D-4406-B40B-CC29CF313713}" srcOrd="0" destOrd="0" parTransId="{6CA7A0CF-B790-4872-B7B2-B1B9A8D28491}" sibTransId="{18195661-4D89-4F14-8701-171F7C521288}"/>
    <dgm:cxn modelId="{CE99E7D0-A82B-4941-B43E-4911112B61FA}" type="presOf" srcId="{4821B3E8-9370-4D21-8198-65BA4339E415}" destId="{2F20CFD9-9E25-4178-B585-093FFDC4B696}" srcOrd="0" destOrd="0" presId="urn:microsoft.com/office/officeart/2009/3/layout/PhasedProcess"/>
    <dgm:cxn modelId="{1AB8B6EF-CE8B-4ED9-8092-F95AE5D99454}" type="presOf" srcId="{55D18788-16D9-46D2-837A-960D65CA32C9}" destId="{C8228DC6-78D1-404B-8BAE-5596AA679220}" srcOrd="0" destOrd="0" presId="urn:microsoft.com/office/officeart/2009/3/layout/PhasedProcess"/>
    <dgm:cxn modelId="{E20EF0EF-E539-4948-B46C-9E9B5B3AA634}" srcId="{6A1362DA-B794-45B9-9BEE-599A1FD4F7C7}" destId="{55D18788-16D9-46D2-837A-960D65CA32C9}" srcOrd="2" destOrd="0" parTransId="{D39B7213-81B5-4957-BC58-13232544EBDA}" sibTransId="{8442729E-1D19-458D-98BD-1AB5B700F9E0}"/>
    <dgm:cxn modelId="{1C2D47F0-CB41-4D0C-8049-4BD5CEADDD41}" type="presOf" srcId="{8990175B-9D44-4607-8FBA-A007DD3BDCD2}" destId="{3C492A34-5353-42F4-A9D0-320B80142C39}" srcOrd="0" destOrd="0" presId="urn:microsoft.com/office/officeart/2009/3/layout/PhasedProcess"/>
    <dgm:cxn modelId="{4E926AF1-506D-474E-8D21-8714659EE5EF}" srcId="{4821B3E8-9370-4D21-8198-65BA4339E415}" destId="{819594FA-0AF7-4BCA-BF4E-B320063C2DB1}" srcOrd="2" destOrd="0" parTransId="{1E130B30-3A17-4D96-B9AD-9A806206E5CD}" sibTransId="{132C8A32-FFC0-4A33-B7C4-C6295D26E9C0}"/>
    <dgm:cxn modelId="{E14EC1FA-6481-41D2-AE31-0F9E15D74881}" srcId="{6A1362DA-B794-45B9-9BEE-599A1FD4F7C7}" destId="{4821B3E8-9370-4D21-8198-65BA4339E415}" srcOrd="0" destOrd="0" parTransId="{763F03D9-CB7E-435B-BA77-D1F8D4274E03}" sibTransId="{9F2F4829-C8AF-40C8-B99D-D020B7AFAD49}"/>
    <dgm:cxn modelId="{015DE727-6CE5-4307-A8CC-A95DC2D879B3}" type="presParOf" srcId="{7F997771-75EA-4896-A86B-88DEFCAAF0DF}" destId="{0659EFF8-8E37-48D0-8531-AA8591B030C2}" srcOrd="0" destOrd="0" presId="urn:microsoft.com/office/officeart/2009/3/layout/PhasedProcess"/>
    <dgm:cxn modelId="{58DACE89-6D87-49F4-9CB6-8D5778A22807}" type="presParOf" srcId="{7F997771-75EA-4896-A86B-88DEFCAAF0DF}" destId="{6849B046-FFF3-4CD3-87C3-760114804747}" srcOrd="1" destOrd="0" presId="urn:microsoft.com/office/officeart/2009/3/layout/PhasedProcess"/>
    <dgm:cxn modelId="{9E4A4637-176F-4A46-8E51-97933B2B093C}" type="presParOf" srcId="{7F997771-75EA-4896-A86B-88DEFCAAF0DF}" destId="{DC93D40F-6B01-43A2-B629-3007E6988A4F}" srcOrd="2" destOrd="0" presId="urn:microsoft.com/office/officeart/2009/3/layout/PhasedProcess"/>
    <dgm:cxn modelId="{0655A8C4-C065-42DA-90E3-2C9EA2C837C3}" type="presParOf" srcId="{7F997771-75EA-4896-A86B-88DEFCAAF0DF}" destId="{23056524-C614-4F7B-A945-D2D9D78E93A8}" srcOrd="3" destOrd="0" presId="urn:microsoft.com/office/officeart/2009/3/layout/PhasedProcess"/>
    <dgm:cxn modelId="{ECD79578-D8E9-4687-AF49-45F57393446B}" type="presParOf" srcId="{7F997771-75EA-4896-A86B-88DEFCAAF0DF}" destId="{03188925-9B58-4F84-B5B5-244FB2812A99}" srcOrd="4" destOrd="0" presId="urn:microsoft.com/office/officeart/2009/3/layout/PhasedProcess"/>
    <dgm:cxn modelId="{26882245-485B-4B83-96E5-DFBD5AA3BDDE}" type="presParOf" srcId="{7F997771-75EA-4896-A86B-88DEFCAAF0DF}" destId="{C8228DC6-78D1-404B-8BAE-5596AA679220}" srcOrd="5" destOrd="0" presId="urn:microsoft.com/office/officeart/2009/3/layout/PhasedProcess"/>
    <dgm:cxn modelId="{5A39184B-789C-424C-9F77-D2C886162712}" type="presParOf" srcId="{7F997771-75EA-4896-A86B-88DEFCAAF0DF}" destId="{2F199568-9382-4F57-8637-EA89AB21FD2E}" srcOrd="6" destOrd="0" presId="urn:microsoft.com/office/officeart/2009/3/layout/PhasedProcess"/>
    <dgm:cxn modelId="{36FB3A25-2E80-459D-912F-C7CF21434658}" type="presParOf" srcId="{2F199568-9382-4F57-8637-EA89AB21FD2E}" destId="{1F528CDB-ABFE-433C-9B57-F41659B19CD6}" srcOrd="0" destOrd="0" presId="urn:microsoft.com/office/officeart/2009/3/layout/PhasedProcess"/>
    <dgm:cxn modelId="{17991873-07EC-4E89-B641-84CC2C160721}" type="presParOf" srcId="{2F199568-9382-4F57-8637-EA89AB21FD2E}" destId="{A77D9594-052F-47B3-BB36-E5F7883905A4}" srcOrd="1" destOrd="0" presId="urn:microsoft.com/office/officeart/2009/3/layout/PhasedProcess"/>
    <dgm:cxn modelId="{67B2076F-8F02-4C09-ADFD-65463E59E1AC}" type="presParOf" srcId="{2F199568-9382-4F57-8637-EA89AB21FD2E}" destId="{F0631B9D-3479-476B-BC88-ACBFFB6E96AB}" srcOrd="2" destOrd="0" presId="urn:microsoft.com/office/officeart/2009/3/layout/PhasedProcess"/>
    <dgm:cxn modelId="{CFC0C370-CA14-45AB-8BF7-80D5618B7503}" type="presParOf" srcId="{2F199568-9382-4F57-8637-EA89AB21FD2E}" destId="{7384308B-870E-4E97-A25D-53C3020DFBE2}" srcOrd="3" destOrd="0" presId="urn:microsoft.com/office/officeart/2009/3/layout/PhasedProcess"/>
    <dgm:cxn modelId="{5716EB85-A799-4BF1-8F79-8F379BE194C2}" type="presParOf" srcId="{7F997771-75EA-4896-A86B-88DEFCAAF0DF}" destId="{2C6B576E-83E6-4A2B-86DA-256C01041219}" srcOrd="7" destOrd="0" presId="urn:microsoft.com/office/officeart/2009/3/layout/PhasedProcess"/>
    <dgm:cxn modelId="{C3EF00FD-1359-4191-8968-C86AEE4AD890}" type="presParOf" srcId="{2C6B576E-83E6-4A2B-86DA-256C01041219}" destId="{30071BB3-0EB4-4882-BD62-205BE426F0A9}" srcOrd="0" destOrd="0" presId="urn:microsoft.com/office/officeart/2009/3/layout/PhasedProcess"/>
    <dgm:cxn modelId="{9ACE9002-FAAE-4898-86A7-C9E20D41F4BC}" type="presParOf" srcId="{2C6B576E-83E6-4A2B-86DA-256C01041219}" destId="{00180506-7B30-4C83-B5EB-803D3453F7E0}" srcOrd="1" destOrd="0" presId="urn:microsoft.com/office/officeart/2009/3/layout/PhasedProcess"/>
    <dgm:cxn modelId="{978D31BC-470D-42AB-874D-3719C7867838}" type="presParOf" srcId="{2C6B576E-83E6-4A2B-86DA-256C01041219}" destId="{87E6C4B1-CD6A-4E27-BDA3-091E52F28104}" srcOrd="2" destOrd="0" presId="urn:microsoft.com/office/officeart/2009/3/layout/PhasedProcess"/>
    <dgm:cxn modelId="{55A3B645-0C19-40DB-8252-9E23DDEA6B3D}" type="presParOf" srcId="{2C6B576E-83E6-4A2B-86DA-256C01041219}" destId="{3C492A34-5353-42F4-A9D0-320B80142C39}" srcOrd="3" destOrd="0" presId="urn:microsoft.com/office/officeart/2009/3/layout/PhasedProcess"/>
    <dgm:cxn modelId="{C5441BAE-9A86-45D8-B551-47022426DF32}" type="presParOf" srcId="{2C6B576E-83E6-4A2B-86DA-256C01041219}" destId="{8975C524-7118-448B-955F-56AAFE8A7AAA}" srcOrd="4" destOrd="0" presId="urn:microsoft.com/office/officeart/2009/3/layout/PhasedProcess"/>
    <dgm:cxn modelId="{7E2FEC05-7872-4E5D-B69D-1202FC5CF5E2}" type="presParOf" srcId="{2C6B576E-83E6-4A2B-86DA-256C01041219}" destId="{7F470B30-C0E6-4733-B1C2-C22A3339ECF1}" srcOrd="5" destOrd="0" presId="urn:microsoft.com/office/officeart/2009/3/layout/PhasedProcess"/>
    <dgm:cxn modelId="{913512D6-3282-401F-BBC6-10C59D8645EB}" type="presParOf" srcId="{7F997771-75EA-4896-A86B-88DEFCAAF0DF}" destId="{AD01EDAC-4230-46FC-BEF5-EDD9B36F1C08}" srcOrd="8" destOrd="0" presId="urn:microsoft.com/office/officeart/2009/3/layout/PhasedProcess"/>
    <dgm:cxn modelId="{55CB1FD3-BBB7-4B7D-A899-0B561FDC1E8D}" type="presParOf" srcId="{7F997771-75EA-4896-A86B-88DEFCAAF0DF}" destId="{2F20CFD9-9E25-4178-B585-093FFDC4B696}" srcOrd="9" destOrd="0" presId="urn:microsoft.com/office/officeart/2009/3/layout/Phased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FE9191-F345-41D1-BC78-A57FAC85C889}">
      <dsp:nvSpPr>
        <dsp:cNvPr id="0" name=""/>
        <dsp:cNvSpPr/>
      </dsp:nvSpPr>
      <dsp:spPr>
        <a:xfrm>
          <a:off x="432780" y="871800"/>
          <a:ext cx="1200937" cy="1200937"/>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F3ED10-1F7A-4228-8DBA-95ED52350852}">
      <dsp:nvSpPr>
        <dsp:cNvPr id="0" name=""/>
        <dsp:cNvSpPr/>
      </dsp:nvSpPr>
      <dsp:spPr>
        <a:xfrm>
          <a:off x="688718" y="1127737"/>
          <a:ext cx="689062" cy="689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849521-B57C-45E5-AE0C-3EC2C0D4D0A2}">
      <dsp:nvSpPr>
        <dsp:cNvPr id="0" name=""/>
        <dsp:cNvSpPr/>
      </dsp:nvSpPr>
      <dsp:spPr>
        <a:xfrm>
          <a:off x="48874" y="2446800"/>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100000"/>
            </a:lnSpc>
            <a:spcBef>
              <a:spcPct val="0"/>
            </a:spcBef>
            <a:spcAft>
              <a:spcPct val="35000"/>
            </a:spcAft>
            <a:buNone/>
            <a:defRPr cap="all"/>
          </a:pPr>
          <a:r>
            <a:rPr lang="en-ZA" sz="3200" kern="1200" cap="none" dirty="0"/>
            <a:t>Adventure</a:t>
          </a:r>
          <a:endParaRPr lang="en-US" sz="3200" kern="1200" cap="none" dirty="0"/>
        </a:p>
      </dsp:txBody>
      <dsp:txXfrm>
        <a:off x="48874" y="2446800"/>
        <a:ext cx="1968750" cy="720000"/>
      </dsp:txXfrm>
    </dsp:sp>
    <dsp:sp modelId="{CA2BB399-46B1-46DF-BB84-F602FEBB6E8F}">
      <dsp:nvSpPr>
        <dsp:cNvPr id="0" name=""/>
        <dsp:cNvSpPr/>
      </dsp:nvSpPr>
      <dsp:spPr>
        <a:xfrm>
          <a:off x="2746061" y="871800"/>
          <a:ext cx="1200937" cy="1200937"/>
        </a:xfrm>
        <a:prstGeom prst="ellipse">
          <a:avLst/>
        </a:prstGeom>
        <a:solidFill>
          <a:schemeClr val="accent5">
            <a:hueOff val="5437504"/>
            <a:satOff val="-31742"/>
            <a:lumOff val="-2549"/>
            <a:alphaOff val="0"/>
          </a:schemeClr>
        </a:solidFill>
        <a:ln>
          <a:noFill/>
        </a:ln>
        <a:effectLst/>
      </dsp:spPr>
      <dsp:style>
        <a:lnRef idx="0">
          <a:scrgbClr r="0" g="0" b="0"/>
        </a:lnRef>
        <a:fillRef idx="1">
          <a:scrgbClr r="0" g="0" b="0"/>
        </a:fillRef>
        <a:effectRef idx="0">
          <a:scrgbClr r="0" g="0" b="0"/>
        </a:effectRef>
        <a:fontRef idx="minor"/>
      </dsp:style>
    </dsp:sp>
    <dsp:sp modelId="{D6853916-A787-4645-8300-F6B01D5465FD}">
      <dsp:nvSpPr>
        <dsp:cNvPr id="0" name=""/>
        <dsp:cNvSpPr/>
      </dsp:nvSpPr>
      <dsp:spPr>
        <a:xfrm>
          <a:off x="3001999" y="1127737"/>
          <a:ext cx="689062" cy="689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236D849-CB48-479C-B013-12E41455C64A}">
      <dsp:nvSpPr>
        <dsp:cNvPr id="0" name=""/>
        <dsp:cNvSpPr/>
      </dsp:nvSpPr>
      <dsp:spPr>
        <a:xfrm>
          <a:off x="2362155" y="2446800"/>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100000"/>
            </a:lnSpc>
            <a:spcBef>
              <a:spcPct val="0"/>
            </a:spcBef>
            <a:spcAft>
              <a:spcPct val="35000"/>
            </a:spcAft>
            <a:buNone/>
            <a:defRPr cap="all"/>
          </a:pPr>
          <a:r>
            <a:rPr lang="en-ZA" sz="3200" kern="1200" cap="none" dirty="0"/>
            <a:t>Enthusiasm</a:t>
          </a:r>
          <a:endParaRPr lang="en-US" sz="3200" kern="1200" cap="none" dirty="0"/>
        </a:p>
      </dsp:txBody>
      <dsp:txXfrm>
        <a:off x="2362155" y="2446800"/>
        <a:ext cx="1968750" cy="720000"/>
      </dsp:txXfrm>
    </dsp:sp>
    <dsp:sp modelId="{1FBD15DA-15EC-437E-AD24-BB3FBA44188E}">
      <dsp:nvSpPr>
        <dsp:cNvPr id="0" name=""/>
        <dsp:cNvSpPr/>
      </dsp:nvSpPr>
      <dsp:spPr>
        <a:xfrm>
          <a:off x="5059343" y="871800"/>
          <a:ext cx="1200937" cy="1200937"/>
        </a:xfrm>
        <a:prstGeom prst="ellipse">
          <a:avLst/>
        </a:prstGeom>
        <a:solidFill>
          <a:schemeClr val="accent5">
            <a:hueOff val="10875008"/>
            <a:satOff val="-63485"/>
            <a:lumOff val="-5097"/>
            <a:alphaOff val="0"/>
          </a:schemeClr>
        </a:solidFill>
        <a:ln>
          <a:noFill/>
        </a:ln>
        <a:effectLst/>
      </dsp:spPr>
      <dsp:style>
        <a:lnRef idx="0">
          <a:scrgbClr r="0" g="0" b="0"/>
        </a:lnRef>
        <a:fillRef idx="1">
          <a:scrgbClr r="0" g="0" b="0"/>
        </a:fillRef>
        <a:effectRef idx="0">
          <a:scrgbClr r="0" g="0" b="0"/>
        </a:effectRef>
        <a:fontRef idx="minor"/>
      </dsp:style>
    </dsp:sp>
    <dsp:sp modelId="{F978FA78-402E-430D-BD6D-B50543BC1779}">
      <dsp:nvSpPr>
        <dsp:cNvPr id="0" name=""/>
        <dsp:cNvSpPr/>
      </dsp:nvSpPr>
      <dsp:spPr>
        <a:xfrm>
          <a:off x="5315280" y="1127737"/>
          <a:ext cx="689062" cy="6890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437B87F-714F-41BA-8ABB-43977D1FDD2E}">
      <dsp:nvSpPr>
        <dsp:cNvPr id="0" name=""/>
        <dsp:cNvSpPr/>
      </dsp:nvSpPr>
      <dsp:spPr>
        <a:xfrm>
          <a:off x="4675436" y="2446800"/>
          <a:ext cx="19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100000"/>
            </a:lnSpc>
            <a:spcBef>
              <a:spcPct val="0"/>
            </a:spcBef>
            <a:spcAft>
              <a:spcPct val="35000"/>
            </a:spcAft>
            <a:buNone/>
            <a:defRPr cap="all"/>
          </a:pPr>
          <a:r>
            <a:rPr lang="en-ZA" sz="3200" kern="1200" cap="none" dirty="0"/>
            <a:t>Discovery</a:t>
          </a:r>
          <a:endParaRPr lang="en-US" sz="3200" kern="1200" cap="none" dirty="0"/>
        </a:p>
      </dsp:txBody>
      <dsp:txXfrm>
        <a:off x="4675436" y="2446800"/>
        <a:ext cx="19687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59EFF8-8E37-48D0-8531-AA8591B030C2}">
      <dsp:nvSpPr>
        <dsp:cNvPr id="0" name=""/>
        <dsp:cNvSpPr/>
      </dsp:nvSpPr>
      <dsp:spPr>
        <a:xfrm rot="5400000">
          <a:off x="201" y="614694"/>
          <a:ext cx="2628200" cy="2628604"/>
        </a:xfrm>
        <a:prstGeom prst="blockArc">
          <a:avLst>
            <a:gd name="adj1" fmla="val 13500000"/>
            <a:gd name="adj2" fmla="val 18900000"/>
            <a:gd name="adj3" fmla="val 4960"/>
          </a:avLst>
        </a:prstGeom>
        <a:solidFill>
          <a:schemeClr val="bg1">
            <a:lumMod val="85000"/>
          </a:schemeClr>
        </a:solidFill>
        <a:ln>
          <a:noFill/>
        </a:ln>
        <a:effectLst/>
        <a:scene3d>
          <a:camera prst="orthographicFront"/>
          <a:lightRig rig="flat" dir="t"/>
        </a:scene3d>
        <a:sp3d prstMaterial="dkEdge"/>
      </dsp:spPr>
      <dsp:style>
        <a:lnRef idx="0">
          <a:scrgbClr r="0" g="0" b="0"/>
        </a:lnRef>
        <a:fillRef idx="2">
          <a:scrgbClr r="0" g="0" b="0"/>
        </a:fillRef>
        <a:effectRef idx="1">
          <a:scrgbClr r="0" g="0" b="0"/>
        </a:effectRef>
        <a:fontRef idx="minor">
          <a:schemeClr val="dk1"/>
        </a:fontRef>
      </dsp:style>
    </dsp:sp>
    <dsp:sp modelId="{6849B046-FFF3-4CD3-87C3-760114804747}">
      <dsp:nvSpPr>
        <dsp:cNvPr id="0" name=""/>
        <dsp:cNvSpPr/>
      </dsp:nvSpPr>
      <dsp:spPr>
        <a:xfrm rot="16200000">
          <a:off x="2705159" y="614694"/>
          <a:ext cx="2628200" cy="2628604"/>
        </a:xfrm>
        <a:prstGeom prst="blockArc">
          <a:avLst>
            <a:gd name="adj1" fmla="val 13500000"/>
            <a:gd name="adj2" fmla="val 18900000"/>
            <a:gd name="adj3" fmla="val 4960"/>
          </a:avLst>
        </a:prstGeom>
        <a:solidFill>
          <a:srgbClr val="FFFFFF">
            <a:lumMod val="85000"/>
          </a:srgbClr>
        </a:solidFill>
        <a:ln>
          <a:noFill/>
        </a:ln>
        <a:effectLst/>
        <a:scene3d>
          <a:camera prst="orthographicFront"/>
          <a:lightRig rig="flat" dir="t"/>
        </a:scene3d>
        <a:sp3d prstMaterial="dkEdge"/>
      </dsp:spPr>
      <dsp:style>
        <a:lnRef idx="0">
          <a:scrgbClr r="0" g="0" b="0"/>
        </a:lnRef>
        <a:fillRef idx="2">
          <a:scrgbClr r="0" g="0" b="0"/>
        </a:fillRef>
        <a:effectRef idx="1">
          <a:scrgbClr r="0" g="0" b="0"/>
        </a:effectRef>
        <a:fontRef idx="minor">
          <a:schemeClr val="dk1"/>
        </a:fontRef>
      </dsp:style>
    </dsp:sp>
    <dsp:sp modelId="{DC93D40F-6B01-43A2-B629-3007E6988A4F}">
      <dsp:nvSpPr>
        <dsp:cNvPr id="0" name=""/>
        <dsp:cNvSpPr/>
      </dsp:nvSpPr>
      <dsp:spPr>
        <a:xfrm>
          <a:off x="3015935" y="2897894"/>
          <a:ext cx="1995512" cy="5258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ZA" sz="1800" b="1" kern="1200" dirty="0"/>
            <a:t>Air</a:t>
          </a:r>
        </a:p>
      </dsp:txBody>
      <dsp:txXfrm>
        <a:off x="3015935" y="2897894"/>
        <a:ext cx="1995512" cy="525808"/>
      </dsp:txXfrm>
    </dsp:sp>
    <dsp:sp modelId="{23056524-C614-4F7B-A945-D2D9D78E93A8}">
      <dsp:nvSpPr>
        <dsp:cNvPr id="0" name=""/>
        <dsp:cNvSpPr/>
      </dsp:nvSpPr>
      <dsp:spPr>
        <a:xfrm rot="5400000">
          <a:off x="2620852" y="614694"/>
          <a:ext cx="2628200" cy="2628604"/>
        </a:xfrm>
        <a:prstGeom prst="blockArc">
          <a:avLst>
            <a:gd name="adj1" fmla="val 13500000"/>
            <a:gd name="adj2" fmla="val 18900000"/>
            <a:gd name="adj3" fmla="val 4960"/>
          </a:avLst>
        </a:prstGeom>
        <a:solidFill>
          <a:srgbClr val="FFFFFF">
            <a:lumMod val="85000"/>
          </a:srgbClr>
        </a:solidFill>
        <a:ln>
          <a:noFill/>
        </a:ln>
        <a:effectLst/>
        <a:scene3d>
          <a:camera prst="orthographicFront"/>
          <a:lightRig rig="flat" dir="t"/>
        </a:scene3d>
        <a:sp3d prstMaterial="dkEdge"/>
      </dsp:spPr>
      <dsp:style>
        <a:lnRef idx="0">
          <a:scrgbClr r="0" g="0" b="0"/>
        </a:lnRef>
        <a:fillRef idx="2">
          <a:scrgbClr r="0" g="0" b="0"/>
        </a:fillRef>
        <a:effectRef idx="1">
          <a:scrgbClr r="0" g="0" b="0"/>
        </a:effectRef>
        <a:fontRef idx="minor">
          <a:schemeClr val="dk1"/>
        </a:fontRef>
      </dsp:style>
    </dsp:sp>
    <dsp:sp modelId="{03188925-9B58-4F84-B5B5-244FB2812A99}">
      <dsp:nvSpPr>
        <dsp:cNvPr id="0" name=""/>
        <dsp:cNvSpPr/>
      </dsp:nvSpPr>
      <dsp:spPr>
        <a:xfrm rot="16200000">
          <a:off x="5325014" y="614694"/>
          <a:ext cx="2628200" cy="2628604"/>
        </a:xfrm>
        <a:prstGeom prst="blockArc">
          <a:avLst>
            <a:gd name="adj1" fmla="val 13500000"/>
            <a:gd name="adj2" fmla="val 18900000"/>
            <a:gd name="adj3" fmla="val 4960"/>
          </a:avLst>
        </a:prstGeom>
        <a:solidFill>
          <a:srgbClr val="FFFFFF">
            <a:lumMod val="85000"/>
          </a:srgbClr>
        </a:solidFill>
        <a:ln>
          <a:noFill/>
        </a:ln>
        <a:effectLst/>
        <a:scene3d>
          <a:camera prst="orthographicFront"/>
          <a:lightRig rig="flat" dir="t"/>
        </a:scene3d>
        <a:sp3d prstMaterial="dkEdge"/>
      </dsp:spPr>
      <dsp:style>
        <a:lnRef idx="0">
          <a:scrgbClr r="0" g="0" b="0"/>
        </a:lnRef>
        <a:fillRef idx="2">
          <a:scrgbClr r="0" g="0" b="0"/>
        </a:fillRef>
        <a:effectRef idx="1">
          <a:scrgbClr r="0" g="0" b="0"/>
        </a:effectRef>
        <a:fontRef idx="minor">
          <a:schemeClr val="dk1"/>
        </a:fontRef>
      </dsp:style>
    </dsp:sp>
    <dsp:sp modelId="{C8228DC6-78D1-404B-8BAE-5596AA679220}">
      <dsp:nvSpPr>
        <dsp:cNvPr id="0" name=""/>
        <dsp:cNvSpPr/>
      </dsp:nvSpPr>
      <dsp:spPr>
        <a:xfrm>
          <a:off x="5444113" y="2897894"/>
          <a:ext cx="1995512" cy="5258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ZA" sz="1800" b="1" kern="1200" dirty="0"/>
            <a:t>Rail</a:t>
          </a:r>
        </a:p>
      </dsp:txBody>
      <dsp:txXfrm>
        <a:off x="5444113" y="2897894"/>
        <a:ext cx="1995512" cy="525808"/>
      </dsp:txXfrm>
    </dsp:sp>
    <dsp:sp modelId="{1F528CDB-ABFE-433C-9B57-F41659B19CD6}">
      <dsp:nvSpPr>
        <dsp:cNvPr id="0" name=""/>
        <dsp:cNvSpPr/>
      </dsp:nvSpPr>
      <dsp:spPr>
        <a:xfrm>
          <a:off x="2891606" y="1308830"/>
          <a:ext cx="1324597" cy="1324597"/>
        </a:xfrm>
        <a:prstGeom prst="ellipse">
          <a:avLst/>
        </a:prstGeom>
        <a:solidFill>
          <a:schemeClr val="accent1">
            <a:alpha val="50000"/>
          </a:schemeClr>
        </a:solidFill>
        <a:ln>
          <a:noFill/>
        </a:ln>
        <a:effectLst/>
        <a:scene3d>
          <a:camera prst="orthographicFront"/>
          <a:lightRig rig="flat" dir="t"/>
        </a:scene3d>
        <a:sp3d prstMaterial="dkEdge"/>
      </dsp:spPr>
      <dsp:style>
        <a:lnRef idx="0">
          <a:scrgbClr r="0" g="0" b="0"/>
        </a:lnRef>
        <a:fillRef idx="2">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ZA" sz="1400" kern="1200" dirty="0"/>
            <a:t>Int.</a:t>
          </a:r>
        </a:p>
      </dsp:txBody>
      <dsp:txXfrm>
        <a:off x="3076572" y="1465028"/>
        <a:ext cx="763731" cy="1012200"/>
      </dsp:txXfrm>
    </dsp:sp>
    <dsp:sp modelId="{F0631B9D-3479-476B-BC88-ACBFFB6E96AB}">
      <dsp:nvSpPr>
        <dsp:cNvPr id="0" name=""/>
        <dsp:cNvSpPr/>
      </dsp:nvSpPr>
      <dsp:spPr>
        <a:xfrm>
          <a:off x="3759483" y="1308830"/>
          <a:ext cx="1324597" cy="1324597"/>
        </a:xfrm>
        <a:prstGeom prst="ellipse">
          <a:avLst/>
        </a:prstGeom>
        <a:solidFill>
          <a:schemeClr val="accent1">
            <a:alpha val="50000"/>
          </a:schemeClr>
        </a:solidFill>
        <a:ln>
          <a:noFill/>
        </a:ln>
        <a:effectLst/>
        <a:scene3d>
          <a:camera prst="orthographicFront"/>
          <a:lightRig rig="flat" dir="t"/>
        </a:scene3d>
        <a:sp3d prstMaterial="dkEdge"/>
      </dsp:spPr>
      <dsp:style>
        <a:lnRef idx="0">
          <a:scrgbClr r="0" g="0" b="0"/>
        </a:lnRef>
        <a:fillRef idx="2">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ZA" sz="1400" kern="1200" dirty="0"/>
            <a:t>Domestic</a:t>
          </a:r>
        </a:p>
      </dsp:txBody>
      <dsp:txXfrm>
        <a:off x="4135382" y="1465028"/>
        <a:ext cx="763731" cy="1012200"/>
      </dsp:txXfrm>
    </dsp:sp>
    <dsp:sp modelId="{30071BB3-0EB4-4882-BD62-205BE426F0A9}">
      <dsp:nvSpPr>
        <dsp:cNvPr id="0" name=""/>
        <dsp:cNvSpPr/>
      </dsp:nvSpPr>
      <dsp:spPr>
        <a:xfrm>
          <a:off x="758097" y="1013874"/>
          <a:ext cx="832768" cy="832788"/>
        </a:xfrm>
        <a:prstGeom prst="ellipse">
          <a:avLst/>
        </a:prstGeom>
        <a:solidFill>
          <a:schemeClr val="accent2">
            <a:lumMod val="20000"/>
            <a:lumOff val="80000"/>
          </a:schemeClr>
        </a:solidFill>
        <a:ln>
          <a:noFill/>
        </a:ln>
        <a:effectLst/>
        <a:scene3d>
          <a:camera prst="orthographicFront"/>
          <a:lightRig rig="flat" dir="t"/>
        </a:scene3d>
        <a:sp3d prstMaterial="dkEdge"/>
      </dsp:spPr>
      <dsp:style>
        <a:lnRef idx="0">
          <a:scrgbClr r="0" g="0" b="0"/>
        </a:lnRef>
        <a:fillRef idx="2">
          <a:scrgbClr r="0" g="0" b="0"/>
        </a:fillRef>
        <a:effectRef idx="0">
          <a:scrgbClr r="0" g="0" b="0"/>
        </a:effectRef>
        <a:fontRef idx="minor">
          <a:schemeClr val="tx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ZA" sz="1400" kern="1200" dirty="0"/>
            <a:t>Ride Share</a:t>
          </a:r>
        </a:p>
      </dsp:txBody>
      <dsp:txXfrm>
        <a:off x="880053" y="1135833"/>
        <a:ext cx="588856" cy="588870"/>
      </dsp:txXfrm>
    </dsp:sp>
    <dsp:sp modelId="{00180506-7B30-4C83-B5EB-803D3453F7E0}">
      <dsp:nvSpPr>
        <dsp:cNvPr id="0" name=""/>
        <dsp:cNvSpPr/>
      </dsp:nvSpPr>
      <dsp:spPr>
        <a:xfrm>
          <a:off x="450958" y="1710121"/>
          <a:ext cx="409062" cy="408898"/>
        </a:xfrm>
        <a:prstGeom prst="ellipse">
          <a:avLst/>
        </a:prstGeom>
        <a:solidFill>
          <a:schemeClr val="accent2">
            <a:lumMod val="60000"/>
            <a:lumOff val="40000"/>
          </a:schemeClr>
        </a:solidFill>
        <a:ln>
          <a:noFill/>
        </a:ln>
        <a:effectLst/>
        <a:scene3d>
          <a:camera prst="orthographicFront"/>
          <a:lightRig rig="flat" dir="t"/>
        </a:scene3d>
        <a:sp3d prstMaterial="dkEdge"/>
      </dsp:spPr>
      <dsp:style>
        <a:lnRef idx="0">
          <a:scrgbClr r="0" g="0" b="0"/>
        </a:lnRef>
        <a:fillRef idx="2">
          <a:scrgbClr r="0" g="0" b="0"/>
        </a:fillRef>
        <a:effectRef idx="0">
          <a:scrgbClr r="0" g="0" b="0"/>
        </a:effectRef>
        <a:fontRef idx="minor">
          <a:schemeClr val="tx1"/>
        </a:fontRef>
      </dsp:style>
    </dsp:sp>
    <dsp:sp modelId="{87E6C4B1-CD6A-4E27-BDA3-091E52F28104}">
      <dsp:nvSpPr>
        <dsp:cNvPr id="0" name=""/>
        <dsp:cNvSpPr/>
      </dsp:nvSpPr>
      <dsp:spPr>
        <a:xfrm>
          <a:off x="1659205" y="1177686"/>
          <a:ext cx="238017" cy="237862"/>
        </a:xfrm>
        <a:prstGeom prst="ellipse">
          <a:avLst/>
        </a:prstGeom>
        <a:solidFill>
          <a:schemeClr val="accent2">
            <a:lumMod val="60000"/>
            <a:lumOff val="40000"/>
          </a:schemeClr>
        </a:solidFill>
        <a:ln>
          <a:noFill/>
        </a:ln>
        <a:effectLst/>
        <a:scene3d>
          <a:camera prst="orthographicFront"/>
          <a:lightRig rig="flat" dir="t"/>
        </a:scene3d>
        <a:sp3d prstMaterial="dkEdge"/>
      </dsp:spPr>
      <dsp:style>
        <a:lnRef idx="0">
          <a:scrgbClr r="0" g="0" b="0"/>
        </a:lnRef>
        <a:fillRef idx="2">
          <a:scrgbClr r="0" g="0" b="0"/>
        </a:fillRef>
        <a:effectRef idx="0">
          <a:scrgbClr r="0" g="0" b="0"/>
        </a:effectRef>
        <a:fontRef idx="minor">
          <a:schemeClr val="tx1"/>
        </a:fontRef>
      </dsp:style>
    </dsp:sp>
    <dsp:sp modelId="{3C492A34-5353-42F4-A9D0-320B80142C39}">
      <dsp:nvSpPr>
        <dsp:cNvPr id="0" name=""/>
        <dsp:cNvSpPr/>
      </dsp:nvSpPr>
      <dsp:spPr>
        <a:xfrm>
          <a:off x="1570754" y="1511271"/>
          <a:ext cx="832768" cy="832788"/>
        </a:xfrm>
        <a:prstGeom prst="ellipse">
          <a:avLst/>
        </a:prstGeom>
        <a:solidFill>
          <a:schemeClr val="accent2">
            <a:lumMod val="20000"/>
            <a:lumOff val="80000"/>
          </a:schemeClr>
        </a:solidFill>
        <a:ln>
          <a:noFill/>
        </a:ln>
        <a:effectLst/>
        <a:scene3d>
          <a:camera prst="orthographicFront"/>
          <a:lightRig rig="flat" dir="t"/>
        </a:scene3d>
        <a:sp3d prstMaterial="dkEdge"/>
      </dsp:spPr>
      <dsp:style>
        <a:lnRef idx="0">
          <a:scrgbClr r="0" g="0" b="0"/>
        </a:lnRef>
        <a:fillRef idx="2">
          <a:scrgbClr r="0" g="0" b="0"/>
        </a:fillRef>
        <a:effectRef idx="0">
          <a:scrgbClr r="0" g="0" b="0"/>
        </a:effectRef>
        <a:fontRef idx="minor">
          <a:schemeClr val="tx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ZA" sz="1400" kern="1200" dirty="0"/>
            <a:t>Taxi</a:t>
          </a:r>
        </a:p>
      </dsp:txBody>
      <dsp:txXfrm>
        <a:off x="1692710" y="1633230"/>
        <a:ext cx="588856" cy="588870"/>
      </dsp:txXfrm>
    </dsp:sp>
    <dsp:sp modelId="{8975C524-7118-448B-955F-56AAFE8A7AAA}">
      <dsp:nvSpPr>
        <dsp:cNvPr id="0" name=""/>
        <dsp:cNvSpPr/>
      </dsp:nvSpPr>
      <dsp:spPr>
        <a:xfrm>
          <a:off x="1657838" y="2394991"/>
          <a:ext cx="238017" cy="237862"/>
        </a:xfrm>
        <a:prstGeom prst="ellipse">
          <a:avLst/>
        </a:prstGeom>
        <a:solidFill>
          <a:schemeClr val="accent2">
            <a:lumMod val="60000"/>
            <a:lumOff val="40000"/>
          </a:schemeClr>
        </a:solidFill>
        <a:ln>
          <a:noFill/>
        </a:ln>
        <a:effectLst/>
        <a:scene3d>
          <a:camera prst="orthographicFront"/>
          <a:lightRig rig="flat" dir="t"/>
        </a:scene3d>
        <a:sp3d prstMaterial="dkEdge"/>
      </dsp:spPr>
      <dsp:style>
        <a:lnRef idx="0">
          <a:scrgbClr r="0" g="0" b="0"/>
        </a:lnRef>
        <a:fillRef idx="2">
          <a:scrgbClr r="0" g="0" b="0"/>
        </a:fillRef>
        <a:effectRef idx="0">
          <a:scrgbClr r="0" g="0" b="0"/>
        </a:effectRef>
        <a:fontRef idx="minor">
          <a:schemeClr val="tx1"/>
        </a:fontRef>
      </dsp:style>
    </dsp:sp>
    <dsp:sp modelId="{7F470B30-C0E6-4733-B1C2-C22A3339ECF1}">
      <dsp:nvSpPr>
        <dsp:cNvPr id="0" name=""/>
        <dsp:cNvSpPr/>
      </dsp:nvSpPr>
      <dsp:spPr>
        <a:xfrm>
          <a:off x="772936" y="1987175"/>
          <a:ext cx="832768" cy="832788"/>
        </a:xfrm>
        <a:prstGeom prst="ellipse">
          <a:avLst/>
        </a:prstGeom>
        <a:solidFill>
          <a:schemeClr val="accent2">
            <a:lumMod val="20000"/>
            <a:lumOff val="80000"/>
          </a:schemeClr>
        </a:solidFill>
        <a:ln>
          <a:noFill/>
        </a:ln>
        <a:effectLst/>
        <a:scene3d>
          <a:camera prst="orthographicFront"/>
          <a:lightRig rig="flat" dir="t"/>
        </a:scene3d>
        <a:sp3d prstMaterial="dkEdge"/>
      </dsp:spPr>
      <dsp:style>
        <a:lnRef idx="0">
          <a:scrgbClr r="0" g="0" b="0"/>
        </a:lnRef>
        <a:fillRef idx="2">
          <a:scrgbClr r="0" g="0" b="0"/>
        </a:fillRef>
        <a:effectRef idx="0">
          <a:scrgbClr r="0" g="0" b="0"/>
        </a:effectRef>
        <a:fontRef idx="minor">
          <a:schemeClr val="tx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ZA" sz="1400" kern="1200" dirty="0"/>
            <a:t>Rental</a:t>
          </a:r>
        </a:p>
      </dsp:txBody>
      <dsp:txXfrm>
        <a:off x="894892" y="2109134"/>
        <a:ext cx="588856" cy="588870"/>
      </dsp:txXfrm>
    </dsp:sp>
    <dsp:sp modelId="{AD01EDAC-4230-46FC-BEF5-EDD9B36F1C08}">
      <dsp:nvSpPr>
        <dsp:cNvPr id="0" name=""/>
        <dsp:cNvSpPr/>
      </dsp:nvSpPr>
      <dsp:spPr>
        <a:xfrm>
          <a:off x="5670786" y="1158119"/>
          <a:ext cx="1535009" cy="1534731"/>
        </a:xfrm>
        <a:prstGeom prst="ellipse">
          <a:avLst/>
        </a:prstGeom>
        <a:solidFill>
          <a:schemeClr val="accent4">
            <a:lumMod val="20000"/>
            <a:lumOff val="80000"/>
          </a:schemeClr>
        </a:solidFill>
        <a:ln>
          <a:noFill/>
        </a:ln>
        <a:effectLst/>
        <a:scene3d>
          <a:camera prst="orthographicFront"/>
          <a:lightRig rig="flat" dir="t"/>
        </a:scene3d>
        <a:sp3d prstMaterial="dkEdge"/>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ZA" sz="1400" kern="1200" dirty="0">
              <a:solidFill>
                <a:schemeClr val="tx1"/>
              </a:solidFill>
            </a:rPr>
            <a:t>Railway </a:t>
          </a:r>
        </a:p>
      </dsp:txBody>
      <dsp:txXfrm>
        <a:off x="5895583" y="1382875"/>
        <a:ext cx="1085415" cy="1085219"/>
      </dsp:txXfrm>
    </dsp:sp>
    <dsp:sp modelId="{2F20CFD9-9E25-4178-B585-093FFDC4B696}">
      <dsp:nvSpPr>
        <dsp:cNvPr id="0" name=""/>
        <dsp:cNvSpPr/>
      </dsp:nvSpPr>
      <dsp:spPr>
        <a:xfrm>
          <a:off x="493907" y="2897894"/>
          <a:ext cx="1995512" cy="5258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ZA" sz="1800" b="1" kern="1200" dirty="0"/>
            <a:t>Car</a:t>
          </a:r>
        </a:p>
      </dsp:txBody>
      <dsp:txXfrm>
        <a:off x="493907" y="2897894"/>
        <a:ext cx="1995512" cy="525808"/>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9/3/layout/PhasedProcess">
  <dgm:title val=""/>
  <dgm:desc val=""/>
  <dgm:catLst>
    <dgm:cat type="process" pri="12500"/>
  </dgm:catLst>
  <dgm:samp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30">
          <dgm:prSet phldr="1"/>
        </dgm:pt>
        <dgm:pt modelId="31">
          <dgm:prSet phldr="1"/>
        </dgm:pt>
      </dgm:ptLst>
      <dgm:cxnLst>
        <dgm:cxn modelId="40" srcId="0" destId="10" srcOrd="0" destOrd="0"/>
        <dgm:cxn modelId="16" srcId="10" destId="11" srcOrd="0" destOrd="0"/>
        <dgm:cxn modelId="17" srcId="10" destId="12" srcOrd="1" destOrd="0"/>
        <dgm:cxn modelId="18" srcId="10" destId="13" srcOrd="2" destOrd="0"/>
        <dgm:cxn modelId="50" srcId="0" destId="20" srcOrd="1" destOrd="0"/>
        <dgm:cxn modelId="60" srcId="0" destId="30" srcOrd="2" destOrd="0"/>
        <dgm:cxn modelId="32" srcId="30" destId="31" srcOrd="0" destOrd="0"/>
        <dgm:cxn modelId="26" srcId="20" destId="21" srcOrd="0" destOrd="0"/>
        <dgm:cxn modelId="27" srcId="20" destId="22" srcOrd="1" destOrd="0"/>
      </dgm:cxnLst>
      <dgm:bg/>
      <dgm:whole/>
    </dgm:dataModel>
  </dgm:sampData>
  <dgm:style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30">
          <dgm:prSet phldr="1"/>
        </dgm:pt>
        <dgm:pt modelId="31">
          <dgm:prSet phldr="1"/>
        </dgm:pt>
      </dgm:ptLst>
      <dgm:cxnLst>
        <dgm:cxn modelId="40" srcId="0" destId="10" srcOrd="0" destOrd="0"/>
        <dgm:cxn modelId="16" srcId="10" destId="11" srcOrd="0" destOrd="0"/>
        <dgm:cxn modelId="17" srcId="10" destId="12" srcOrd="1" destOrd="0"/>
        <dgm:cxn modelId="18" srcId="10" destId="13" srcOrd="2" destOrd="0"/>
        <dgm:cxn modelId="50" srcId="0" destId="20" srcOrd="1" destOrd="0"/>
        <dgm:cxn modelId="60" srcId="0" destId="30" srcOrd="2" destOrd="0"/>
        <dgm:cxn modelId="32" srcId="30" destId="31" srcOrd="0" destOrd="0"/>
        <dgm:cxn modelId="26" srcId="20" destId="21" srcOrd="0" destOrd="0"/>
        <dgm:cxn modelId="27" srcId="20" destId="22" srcOrd="1"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30">
          <dgm:prSet phldr="1"/>
        </dgm:pt>
        <dgm:pt modelId="31">
          <dgm:prSet phldr="1"/>
        </dgm:pt>
      </dgm:ptLst>
      <dgm:cxnLst>
        <dgm:cxn modelId="40" srcId="0" destId="10" srcOrd="0" destOrd="0"/>
        <dgm:cxn modelId="16" srcId="10" destId="11" srcOrd="0" destOrd="0"/>
        <dgm:cxn modelId="17" srcId="10" destId="12" srcOrd="1" destOrd="0"/>
        <dgm:cxn modelId="18" srcId="10" destId="13" srcOrd="2" destOrd="0"/>
        <dgm:cxn modelId="50" srcId="0" destId="20" srcOrd="1" destOrd="0"/>
        <dgm:cxn modelId="60" srcId="0" destId="30" srcOrd="2" destOrd="0"/>
        <dgm:cxn modelId="32" srcId="30" destId="31" srcOrd="0" destOrd="0"/>
        <dgm:cxn modelId="26" srcId="20" destId="21" srcOrd="0" destOrd="0"/>
        <dgm:cxn modelId="27" srcId="20" destId="22" srcOrd="1" destOrd="0"/>
      </dgm:cxnLst>
      <dgm:bg/>
      <dgm:whole/>
    </dgm:dataModel>
  </dgm:clrData>
  <dgm:layoutNode name="Name0">
    <dgm:varLst>
      <dgm:chMax val="3"/>
      <dgm:chPref val="3"/>
      <dgm:bulletEnabled val="1"/>
      <dgm:dir/>
      <dgm:animLvl val="lvl"/>
    </dgm:varLst>
    <dgm:shape xmlns:r="http://schemas.openxmlformats.org/officeDocument/2006/relationships" r:blip="">
      <dgm:adjLst/>
    </dgm:shape>
    <dgm:choose name="Name1">
      <dgm:if name="Name2" axis="ch" ptType="node" func="cnt" op="gte" val="3">
        <dgm:alg type="composite">
          <dgm:param type="ar" val="2.8316"/>
        </dgm:alg>
        <dgm:choose name="Name3">
          <dgm:if name="Name4" func="var" arg="dir" op="equ" val="norm">
            <dgm:constrLst>
              <dgm:constr type="primFontSz" for="des" forName="parentText1" val="65"/>
              <dgm:constr type="primFontSz" for="des" forName="childText1_1" val="65"/>
              <dgm:constr type="primFontSz" for="des" forName="circ1Tx" val="65"/>
              <dgm:constr type="primFontSz" for="des" forName="parentText2" refType="primFontSz" refFor="des" refForName="parentText1" op="equ"/>
              <dgm:constr type="primFontSz" for="des" forName="parentText3" refType="primFontSz" refFor="des" refForName="parentText1" op="equ"/>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irc1Tx" refType="primFontSz" refFor="des" refForName="parentText1" op="lte"/>
              <dgm:constr type="primFontSz" for="des" forName="circ2Tx" refType="primFontSz" refFor="des" refForName="parentText1" op="lte"/>
              <dgm:constr type="primFontSz" for="des" forName="circ3Tx" refType="primFontSz" refFor="des" refForName="parentText1" op="lte"/>
              <dgm:constr type="primFontSz" for="des" forName="circ4Tx" refType="primFontSz" refFor="des" refForName="parentText1" op="lte"/>
              <dgm:constr type="primFontSz" for="des" forName="circ1Tx" refType="primFontSz" refFor="des" refForName="parentText2" op="lte"/>
              <dgm:constr type="primFontSz" for="des" forName="circ2Tx" refType="primFontSz" refFor="des" refForName="parentText2" op="lte"/>
              <dgm:constr type="primFontSz" for="des" forName="circ3Tx" refType="primFontSz" refFor="des" refForName="parentText2" op="lte"/>
              <dgm:constr type="primFontSz" for="des" forName="circ4Tx" refType="primFontSz" refFor="des" refForName="parentText2" op="lte"/>
              <dgm:constr type="primFontSz" for="des" forName="circ1Tx" refType="primFontSz" refFor="des" refForName="parentText3" op="lte"/>
              <dgm:constr type="primFontSz" for="des" forName="circ2Tx" refType="primFontSz" refFor="des" refForName="parentText3" op="lte"/>
              <dgm:constr type="primFontSz" for="des" forName="circ3Tx" refType="primFontSz" refFor="des" refForName="parentText3" op="lte"/>
              <dgm:constr type="primFontSz" for="des" forName="circ4Tx" refType="primFontSz" refFor="des" refForName="parentText3" op="lte"/>
              <dgm:constr type="primFontSz" for="des" forName="rightChild" refType="primFontSz" refFor="des" refForName="parentText1" op="lte"/>
              <dgm:constr type="primFontSz" for="des" forName="rightChild" refType="primFontSz" refFor="des" refForName="parentText2" op="lte"/>
              <dgm:constr type="primFontSz" for="des" forName="rightChild"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primFontSz" for="des" forName="circ2Tx" refType="primFontSz" refFor="des" refForName="circ1Tx" op="equ"/>
              <dgm:constr type="primFontSz" for="des" forName="circ3Tx" refType="primFontSz" refFor="des" refForName="circ1Tx" op="equ"/>
              <dgm:constr type="primFontSz" for="des" forName="circ4Tx" refType="primFontSz" refFor="des" refForName="circ1Tx" op="equ"/>
              <dgm:constr type="l" for="ch" forName="leftComposite" refType="w" fact="0.0567"/>
              <dgm:constr type="t" for="ch" forName="leftComposite" refType="h" fact="0.1159"/>
              <dgm:constr type="w" for="ch" forName="leftComposite" refType="w" fact="0.2455"/>
              <dgm:constr type="h" for="ch" forName="leftComposite" refType="h" fact="0.6953"/>
              <dgm:constr type="l" for="ch" forName="middleComposite" refType="w" fact="0.365"/>
              <dgm:constr type="t" for="ch" forName="middleComposite" refType="h" fact="0.1545"/>
              <dgm:constr type="w" for="ch" forName="middleComposite" refType="w" fact="0.2728"/>
              <dgm:constr type="h" for="ch" forName="middleComposite" refType="h" fact="0.6567"/>
              <dgm:constr type="l" for="ch" forName="arc1" refType="w" fact="0"/>
              <dgm:constr type="t" for="ch" forName="arc1" refType="h" fact="0"/>
              <dgm:constr type="w" for="ch" forName="arc1" refType="w" fact="0.3305"/>
              <dgm:constr type="h" for="ch" forName="arc1" refType="h" fact="0.9357"/>
              <dgm:constr type="l" for="ch" forName="arc2" refType="w" fact="0.3295"/>
              <dgm:constr type="t" for="ch" forName="arc2" refType="h" fact="0"/>
              <dgm:constr type="w" for="ch" forName="arc2" refType="w" fact="0.3305"/>
              <dgm:constr type="h" for="ch" forName="arc2" refType="h" fact="0.9357"/>
              <dgm:constr type="l" for="ch" forName="arc3" refType="w" fact="0.3401"/>
              <dgm:constr type="t" for="ch" forName="arc3" refType="h" fact="0"/>
              <dgm:constr type="w" for="ch" forName="arc3" refType="w" fact="0.3305"/>
              <dgm:constr type="h" for="ch" forName="arc3" refType="h" fact="0.9357"/>
              <dgm:constr type="l" for="ch" forName="arc4" refType="w" fact="0.6695"/>
              <dgm:constr type="t" for="ch" forName="arc4" refType="h" fact="0"/>
              <dgm:constr type="w" for="ch" forName="arc4" refType="w" fact="0.3305"/>
              <dgm:constr type="h" for="ch" forName="arc4" refType="h" fact="0.9357"/>
              <dgm:constr type="l" for="ch" forName="rightChild" refType="w" fact="0.713"/>
              <dgm:constr type="t" for="ch" forName="rightChild" refType="h" fact="0.1934"/>
              <dgm:constr type="w" for="ch" forName="rightChild" refType="w" fact="0.193"/>
              <dgm:constr type="h" for="ch" forName="rightChild" refType="h" fact="0.5464"/>
              <dgm:constr type="l" for="ch" forName="parentText1" refType="w" fact="0.0621"/>
              <dgm:constr type="t" for="ch" forName="parentText1" refType="h" fact="0.8128"/>
              <dgm:constr type="w" for="ch" forName="parentText1" refType="w" fact="0.2509"/>
              <dgm:constr type="h" for="ch" forName="parentText1" refType="h" fact="0.1872"/>
              <dgm:constr type="l" for="ch" forName="parentText2" refType="w" fact="0.3792"/>
              <dgm:constr type="t" for="ch" forName="parentText2" refType="h" fact="0.8128"/>
              <dgm:constr type="w" for="ch" forName="parentText2" refType="w" fact="0.2509"/>
              <dgm:constr type="h" for="ch" forName="parentText2" refType="h" fact="0.1872"/>
              <dgm:constr type="l" for="ch" forName="parentText3" refType="w" fact="0.6845"/>
              <dgm:constr type="t" for="ch" forName="parentText3" refType="h" fact="0.8128"/>
              <dgm:constr type="w" for="ch" forName="parentText3" refType="w" fact="0.2509"/>
              <dgm:constr type="h" for="ch" forName="parentText3" refType="h" fact="0.1872"/>
            </dgm:constrLst>
          </dgm:if>
          <dgm:else name="Name5">
            <dgm:constrLst>
              <dgm:constr type="primFontSz" for="des" forName="parentText1" val="65"/>
              <dgm:constr type="primFontSz" for="des" forName="childText1_1" val="65"/>
              <dgm:constr type="primFontSz" for="des" forName="circ1Tx" val="65"/>
              <dgm:constr type="primFontSz" for="des" forName="parentText2" refType="primFontSz" refFor="des" refForName="parentText1" op="equ"/>
              <dgm:constr type="primFontSz" for="des" forName="parentText3" refType="primFontSz" refFor="des" refForName="parentText1" op="equ"/>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irc1Tx" refType="primFontSz" refFor="des" refForName="parentText1" op="lte"/>
              <dgm:constr type="primFontSz" for="des" forName="circ2Tx" refType="primFontSz" refFor="des" refForName="parentText1" op="lte"/>
              <dgm:constr type="primFontSz" for="des" forName="circ3Tx" refType="primFontSz" refFor="des" refForName="parentText1" op="lte"/>
              <dgm:constr type="primFontSz" for="des" forName="circ4Tx" refType="primFontSz" refFor="des" refForName="parentText1" op="lte"/>
              <dgm:constr type="primFontSz" for="des" forName="circ1Tx" refType="primFontSz" refFor="des" refForName="parentText2" op="lte"/>
              <dgm:constr type="primFontSz" for="des" forName="circ2Tx" refType="primFontSz" refFor="des" refForName="parentText2" op="lte"/>
              <dgm:constr type="primFontSz" for="des" forName="circ3Tx" refType="primFontSz" refFor="des" refForName="parentText2" op="lte"/>
              <dgm:constr type="primFontSz" for="des" forName="circ4Tx" refType="primFontSz" refFor="des" refForName="parentText2" op="lte"/>
              <dgm:constr type="primFontSz" for="des" forName="circ1Tx" refType="primFontSz" refFor="des" refForName="parentText3" op="lte"/>
              <dgm:constr type="primFontSz" for="des" forName="circ2Tx" refType="primFontSz" refFor="des" refForName="parentText3" op="lte"/>
              <dgm:constr type="primFontSz" for="des" forName="circ3Tx" refType="primFontSz" refFor="des" refForName="parentText3" op="lte"/>
              <dgm:constr type="primFontSz" for="des" forName="circ4Tx" refType="primFontSz" refFor="des" refForName="parentText3" op="lte"/>
              <dgm:constr type="primFontSz" for="des" forName="rightChild" refType="primFontSz" refFor="des" refForName="parentText1" op="lte"/>
              <dgm:constr type="primFontSz" for="des" forName="rightChild" refType="primFontSz" refFor="des" refForName="parentText2" op="lte"/>
              <dgm:constr type="primFontSz" for="des" forName="rightChild"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primFontSz" for="des" forName="circ2Tx" refType="primFontSz" refFor="des" refForName="circ1Tx" op="equ"/>
              <dgm:constr type="primFontSz" for="des" forName="circ3Tx" refType="primFontSz" refFor="des" refForName="circ1Tx" op="equ"/>
              <dgm:constr type="primFontSz" for="des" forName="circ4Tx" refType="primFontSz" refFor="des" refForName="circ1Tx" op="equ"/>
              <dgm:constr type="l" for="ch" forName="leftComposite" refType="w" fact="0.72"/>
              <dgm:constr type="t" for="ch" forName="leftComposite" refType="h" fact="0.1159"/>
              <dgm:constr type="w" for="ch" forName="leftComposite" refType="w" fact="0.2455"/>
              <dgm:constr type="h" for="ch" forName="leftComposite" refType="h" fact="0.6953"/>
              <dgm:constr type="l" for="ch" forName="middleComposite" refType="w" fact="0.365"/>
              <dgm:constr type="t" for="ch" forName="middleComposite" refType="h" fact="0.1545"/>
              <dgm:constr type="w" for="ch" forName="middleComposite" refType="w" fact="0.2728"/>
              <dgm:constr type="h" for="ch" forName="middleComposite" refType="h" fact="0.6567"/>
              <dgm:constr type="l" for="ch" forName="rightChild" refType="w" fact="0.09"/>
              <dgm:constr type="t" for="ch" forName="rightChild" refType="h" fact="0.1934"/>
              <dgm:constr type="w" for="ch" forName="rightChild" refType="w" fact="0.193"/>
              <dgm:constr type="h" for="ch" forName="rightChild" refType="h" fact="0.5464"/>
              <dgm:constr type="l" for="ch" forName="arc1" refType="w" fact="0"/>
              <dgm:constr type="t" for="ch" forName="arc1" refType="h" fact="0"/>
              <dgm:constr type="w" for="ch" forName="arc1" refType="w" fact="0.3305"/>
              <dgm:constr type="h" for="ch" forName="arc1" refType="h" fact="0.9357"/>
              <dgm:constr type="l" for="ch" forName="arc2" refType="w" fact="0.3295"/>
              <dgm:constr type="t" for="ch" forName="arc2" refType="h" fact="0"/>
              <dgm:constr type="w" for="ch" forName="arc2" refType="w" fact="0.3305"/>
              <dgm:constr type="h" for="ch" forName="arc2" refType="h" fact="0.9357"/>
              <dgm:constr type="l" for="ch" forName="arc3" refType="w" fact="0.3401"/>
              <dgm:constr type="t" for="ch" forName="arc3" refType="h" fact="0"/>
              <dgm:constr type="w" for="ch" forName="arc3" refType="w" fact="0.3305"/>
              <dgm:constr type="h" for="ch" forName="arc3" refType="h" fact="0.9357"/>
              <dgm:constr type="l" for="ch" forName="arc4" refType="w" fact="0.6695"/>
              <dgm:constr type="t" for="ch" forName="arc4" refType="h" fact="0"/>
              <dgm:constr type="w" for="ch" forName="arc4" refType="w" fact="0.3305"/>
              <dgm:constr type="h" for="ch" forName="arc4" refType="h" fact="0.9357"/>
              <dgm:constr type="l" for="ch" forName="parentText1" refType="w" fact="0.7"/>
              <dgm:constr type="t" for="ch" forName="parentText1" refType="h" fact="0.8128"/>
              <dgm:constr type="w" for="ch" forName="parentText1" refType="w" fact="0.2509"/>
              <dgm:constr type="h" for="ch" forName="parentText1" refType="h" fact="0.1872"/>
              <dgm:constr type="l" for="ch" forName="parentText2" refType="w" fact="0.3792"/>
              <dgm:constr type="t" for="ch" forName="parentText2" refType="h" fact="0.8128"/>
              <dgm:constr type="w" for="ch" forName="parentText2" refType="w" fact="0.2509"/>
              <dgm:constr type="h" for="ch" forName="parentText2" refType="h" fact="0.1872"/>
              <dgm:constr type="l" for="ch" forName="parentText3" refType="w" fact="0.062"/>
              <dgm:constr type="t" for="ch" forName="parentText3" refType="h" fact="0.8128"/>
              <dgm:constr type="w" for="ch" forName="parentText3" refType="w" fact="0.2509"/>
              <dgm:constr type="h" for="ch" forName="parentText3" refType="h" fact="0.1872"/>
            </dgm:constrLst>
          </dgm:else>
        </dgm:choose>
      </dgm:if>
      <dgm:if name="Name6" axis="ch" ptType="node" func="cnt" op="gte" val="2">
        <dgm:alg type="composite">
          <dgm:param type="ar" val="1.8986"/>
        </dgm:alg>
        <dgm:choose name="Name7">
          <dgm:if name="Name8" func="var" arg="dir" op="equ" val="norm">
            <dgm:constrLst>
              <dgm:constr type="primFontSz" for="des" forName="parentText1" val="65"/>
              <dgm:constr type="primFontSz" for="des" forName="childText1_1" val="65"/>
              <dgm:constr type="primFontSz" for="des" forName="circ1Tx" val="65"/>
              <dgm:constr type="primFontSz" for="des" forName="parentText2" refType="primFontSz" refFor="des" refForName="parentText1" op="equ"/>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irc1Tx" refType="primFontSz" refFor="des" refForName="parentText1" op="lte"/>
              <dgm:constr type="primFontSz" for="des" forName="circ2Tx" refType="primFontSz" refFor="des" refForName="parentText1" op="lte"/>
              <dgm:constr type="primFontSz" for="des" forName="circ3Tx" refType="primFontSz" refFor="des" refForName="parentText1" op="lte"/>
              <dgm:constr type="primFontSz" for="des" forName="circ4Tx" refType="primFontSz" refFor="des" refForName="parentText1" op="lte"/>
              <dgm:constr type="primFontSz" for="des" forName="circ1Tx" refType="primFontSz" refFor="des" refForName="parentText2" op="lte"/>
              <dgm:constr type="primFontSz" for="des" forName="circ2Tx" refType="primFontSz" refFor="des" refForName="parentText2" op="lte"/>
              <dgm:constr type="primFontSz" for="des" forName="circ3Tx" refType="primFontSz" refFor="des" refForName="parentText2" op="lte"/>
              <dgm:constr type="primFontSz" for="des" forName="circ4Tx" refType="primFontSz" refFor="des" refForName="parentText2" op="lte"/>
              <dgm:constr type="primFontSz" for="des" forName="circ1Tx" refType="primFontSz" refFor="des" refForName="parentText3" op="lte"/>
              <dgm:constr type="primFontSz" for="des" forName="circ2Tx" refType="primFontSz" refFor="des" refForName="parentText3" op="lte"/>
              <dgm:constr type="primFontSz" for="des" forName="circ3Tx" refType="primFontSz" refFor="des" refForName="parentText3" op="lte"/>
              <dgm:constr type="primFontSz" for="des" forName="circ4Tx"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primFontSz" for="des" forName="circ2Tx" refType="primFontSz" refFor="des" refForName="circ1Tx" op="equ"/>
              <dgm:constr type="primFontSz" for="des" forName="circ3Tx" refType="primFontSz" refFor="des" refForName="circ1Tx" op="equ"/>
              <dgm:constr type="primFontSz" for="des" forName="circ4Tx" refType="primFontSz" refFor="des" refForName="circ1Tx" op="equ"/>
              <dgm:constr type="l" for="ch" forName="leftComposite" refType="w" fact="0.0941"/>
              <dgm:constr type="t" for="ch" forName="leftComposite" refType="h" fact="0.1159"/>
              <dgm:constr type="w" for="ch" forName="leftComposite" refType="w" fact="0.3469"/>
              <dgm:constr type="h" for="ch" forName="leftComposite" refType="h" fact="0.6953"/>
              <dgm:constr type="l" for="ch" forName="middleComposite" refType="w" fact="0.5782"/>
              <dgm:constr type="t" for="ch" forName="middleComposite" refType="h" fact="0.1159"/>
              <dgm:constr type="w" for="ch" forName="middleComposite" refType="w" fact="0.3389"/>
              <dgm:constr type="h" for="ch" forName="middleComposite" refType="h" fact="0.6567"/>
              <dgm:constr type="l" for="ch" forName="arc1" refType="w" fact="0"/>
              <dgm:constr type="t" for="ch" forName="arc1" refType="h" fact="0"/>
              <dgm:constr type="w" for="ch" forName="arc1" refType="w" fact="0.4928"/>
              <dgm:constr type="h" for="ch" forName="arc1" refType="h" fact="0.9357"/>
              <dgm:constr type="l" for="ch" forName="arc3" refType="w" fact="0.5072"/>
              <dgm:constr type="t" for="ch" forName="arc3" refType="h" fact="0"/>
              <dgm:constr type="w" for="ch" forName="arc3" refType="w" fact="0.4928"/>
              <dgm:constr type="h" for="ch" forName="arc3" refType="h" fact="0.9357"/>
              <dgm:constr type="l" for="ch" forName="parentText1" refType="w" fact="0.0926"/>
              <dgm:constr type="t" for="ch" forName="parentText1" refType="h" fact="0.8128"/>
              <dgm:constr type="w" for="ch" forName="parentText1" refType="w" fact="0.3742"/>
              <dgm:constr type="h" for="ch" forName="parentText1" refType="h" fact="0.1872"/>
              <dgm:constr type="l" for="ch" forName="parentText2" refType="w" fact="0.5655"/>
              <dgm:constr type="t" for="ch" forName="parentText2" refType="h" fact="0.8128"/>
              <dgm:constr type="w" for="ch" forName="parentText2" refType="w" fact="0.3742"/>
              <dgm:constr type="h" for="ch" forName="parentText2" refType="h" fact="0.1872"/>
            </dgm:constrLst>
          </dgm:if>
          <dgm:else name="Name9">
            <dgm:constrLst>
              <dgm:constr type="primFontSz" for="des" forName="parentText1" val="65"/>
              <dgm:constr type="primFontSz" for="des" forName="childText1_1" val="65"/>
              <dgm:constr type="primFontSz" for="des" forName="circ1Tx" val="65"/>
              <dgm:constr type="primFontSz" for="des" forName="parentText2" refType="primFontSz" refFor="des" refForName="parentText1" op="equ"/>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irc1Tx" refType="primFontSz" refFor="des" refForName="parentText1" op="lte"/>
              <dgm:constr type="primFontSz" for="des" forName="circ2Tx" refType="primFontSz" refFor="des" refForName="parentText1" op="lte"/>
              <dgm:constr type="primFontSz" for="des" forName="circ3Tx" refType="primFontSz" refFor="des" refForName="parentText1" op="lte"/>
              <dgm:constr type="primFontSz" for="des" forName="circ4Tx" refType="primFontSz" refFor="des" refForName="parentText1" op="lte"/>
              <dgm:constr type="primFontSz" for="des" forName="circ1Tx" refType="primFontSz" refFor="des" refForName="parentText2" op="lte"/>
              <dgm:constr type="primFontSz" for="des" forName="circ2Tx" refType="primFontSz" refFor="des" refForName="parentText2" op="lte"/>
              <dgm:constr type="primFontSz" for="des" forName="circ3Tx" refType="primFontSz" refFor="des" refForName="parentText2" op="lte"/>
              <dgm:constr type="primFontSz" for="des" forName="circ4Tx" refType="primFontSz" refFor="des" refForName="parentText2" op="lte"/>
              <dgm:constr type="primFontSz" for="des" forName="circ1Tx" refType="primFontSz" refFor="des" refForName="parentText3" op="lte"/>
              <dgm:constr type="primFontSz" for="des" forName="circ2Tx" refType="primFontSz" refFor="des" refForName="parentText3" op="lte"/>
              <dgm:constr type="primFontSz" for="des" forName="circ3Tx" refType="primFontSz" refFor="des" refForName="parentText3" op="lte"/>
              <dgm:constr type="primFontSz" for="des" forName="circ4Tx"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primFontSz" for="des" forName="circ2Tx" refType="primFontSz" refFor="des" refForName="circ1Tx" op="equ"/>
              <dgm:constr type="primFontSz" for="des" forName="circ3Tx" refType="primFontSz" refFor="des" refForName="circ1Tx" op="equ"/>
              <dgm:constr type="primFontSz" for="des" forName="circ4Tx" refType="primFontSz" refFor="des" refForName="circ1Tx" op="equ"/>
              <dgm:constr type="l" for="ch" forName="leftComposite" refType="w" fact="0.592"/>
              <dgm:constr type="t" for="ch" forName="leftComposite" refType="h" fact="0.1159"/>
              <dgm:constr type="w" for="ch" forName="leftComposite" refType="w" fact="0.3469"/>
              <dgm:constr type="h" for="ch" forName="leftComposite" refType="h" fact="0.6953"/>
              <dgm:constr type="l" for="ch" forName="middleComposite" refType="w" fact="0.0941"/>
              <dgm:constr type="t" for="ch" forName="middleComposite" refType="h" fact="0.1159"/>
              <dgm:constr type="w" for="ch" forName="middleComposite" refType="w" fact="0.3389"/>
              <dgm:constr type="h" for="ch" forName="middleComposite" refType="h" fact="0.6567"/>
              <dgm:constr type="l" for="ch" forName="arc1" refType="w" fact="0"/>
              <dgm:constr type="t" for="ch" forName="arc1" refType="h" fact="0"/>
              <dgm:constr type="w" for="ch" forName="arc1" refType="w" fact="0.4928"/>
              <dgm:constr type="h" for="ch" forName="arc1" refType="h" fact="0.9357"/>
              <dgm:constr type="l" for="ch" forName="arc3" refType="w" fact="0.5072"/>
              <dgm:constr type="t" for="ch" forName="arc3" refType="h" fact="0"/>
              <dgm:constr type="w" for="ch" forName="arc3" refType="w" fact="0.4928"/>
              <dgm:constr type="h" for="ch" forName="arc3" refType="h" fact="0.9357"/>
              <dgm:constr type="l" for="ch" forName="parentText2" refType="w" fact="0.0926"/>
              <dgm:constr type="t" for="ch" forName="parentText2" refType="h" fact="0.8128"/>
              <dgm:constr type="w" for="ch" forName="parentText2" refType="w" fact="0.3742"/>
              <dgm:constr type="h" for="ch" forName="parentText2" refType="h" fact="0.1872"/>
              <dgm:constr type="l" for="ch" forName="parentText1" refType="w" fact="0.5655"/>
              <dgm:constr type="t" for="ch" forName="parentText1" refType="h" fact="0.8128"/>
              <dgm:constr type="w" for="ch" forName="parentText1" refType="w" fact="0.3742"/>
              <dgm:constr type="h" for="ch" forName="parentText1" refType="h" fact="0.1872"/>
            </dgm:constrLst>
          </dgm:else>
        </dgm:choose>
      </dgm:if>
      <dgm:else name="Name10">
        <dgm:alg type="composite">
          <dgm:param type="ar" val="0.8036"/>
        </dgm:alg>
        <dgm:constrLst>
          <dgm:constr type="primFontSz" for="des" forName="parentText1" val="65"/>
          <dgm:constr type="primFontSz" for="des" forName="childText1_1" val="65"/>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l" for="ch" forName="leftComposite" refType="w" fact="0"/>
          <dgm:constr type="t" for="ch" forName="leftComposite" refType="h" fact="0.1159"/>
          <dgm:constr type="w" for="ch" forName="leftComposite" refType="w"/>
          <dgm:constr type="h" for="ch" forName="leftComposite" refType="h" fact="0.6953"/>
          <dgm:constr type="l" for="ch" forName="parentText1" refType="w" fact="0"/>
          <dgm:constr type="t" for="ch" forName="parentText1" refType="h" fact="0.8128"/>
          <dgm:constr type="w" for="ch" forName="parentText1" refType="w"/>
          <dgm:constr type="h" for="ch" forName="parentText1" refType="h" fact="0.1872"/>
        </dgm:constrLst>
      </dgm:else>
    </dgm:choose>
    <dgm:choose name="Name11">
      <dgm:if name="Name12" axis="ch" ptType="node" func="cnt" op="gte" val="1">
        <dgm:choose name="Name13">
          <dgm:if name="Name14" axis="ch" ptType="node" func="cnt" op="gte" val="2">
            <dgm:layoutNode name="arc1">
              <dgm:alg type="sp"/>
              <dgm:shape xmlns:r="http://schemas.openxmlformats.org/officeDocument/2006/relationships" rot="90" type="blockArc" r:blip="">
                <dgm:adjLst>
                  <dgm:adj idx="1" val="-135"/>
                  <dgm:adj idx="2" val="-45"/>
                  <dgm:adj idx="3" val="0.0496"/>
                </dgm:adjLst>
              </dgm:shape>
              <dgm:presOf/>
            </dgm:layoutNode>
            <dgm:layoutNode name="arc3">
              <dgm:alg type="sp"/>
              <dgm:shape xmlns:r="http://schemas.openxmlformats.org/officeDocument/2006/relationships" rot="270" type="blockArc" r:blip="">
                <dgm:adjLst>
                  <dgm:adj idx="1" val="-135"/>
                  <dgm:adj idx="2" val="-45"/>
                  <dgm:adj idx="3" val="0.0496"/>
                </dgm:adjLst>
              </dgm:shape>
              <dgm:presOf/>
            </dgm:layoutNode>
            <dgm:layoutNode name="parentText2" styleLbl="revTx">
              <dgm:varLst>
                <dgm:chMax val="4"/>
                <dgm:chPref val="3"/>
                <dgm:bulletEnabled val="1"/>
              </dgm:varLst>
              <dgm:alg type="tx"/>
              <dgm:shape xmlns:r="http://schemas.openxmlformats.org/officeDocument/2006/relationships" type="rect" r:blip="">
                <dgm:adjLst/>
              </dgm:shap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5"/>
        </dgm:choose>
        <dgm:choose name="Name16">
          <dgm:if name="Name17" axis="ch" ptType="node" func="cnt" op="gte" val="3">
            <dgm:layoutNode name="arc2">
              <dgm:alg type="sp"/>
              <dgm:shape xmlns:r="http://schemas.openxmlformats.org/officeDocument/2006/relationships" rot="90" type="blockArc" r:blip="">
                <dgm:adjLst>
                  <dgm:adj idx="1" val="-135"/>
                  <dgm:adj idx="2" val="-45"/>
                  <dgm:adj idx="3" val="0.0496"/>
                </dgm:adjLst>
              </dgm:shape>
              <dgm:presOf/>
            </dgm:layoutNode>
            <dgm:layoutNode name="arc4">
              <dgm:alg type="sp"/>
              <dgm:shape xmlns:r="http://schemas.openxmlformats.org/officeDocument/2006/relationships" rot="270" type="blockArc" r:blip="">
                <dgm:adjLst>
                  <dgm:adj idx="1" val="-135"/>
                  <dgm:adj idx="2" val="-45"/>
                  <dgm:adj idx="3" val="0.0496"/>
                </dgm:adjLst>
              </dgm:shape>
              <dgm:presOf/>
            </dgm:layoutNode>
            <dgm:layoutNode name="parentText3" styleLbl="revTx">
              <dgm:varLst>
                <dgm:chMax val="1"/>
                <dgm:chPref val="1"/>
                <dgm:bulletEnabled val="1"/>
              </dgm:varLst>
              <dgm:alg type="tx"/>
              <dgm:shape xmlns:r="http://schemas.openxmlformats.org/officeDocument/2006/relationships" type="rect" r:blip="">
                <dgm:adjLst/>
              </dgm:shape>
              <dgm:presOf axis="ch 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8"/>
        </dgm:choose>
      </dgm:if>
      <dgm:else name="Name19"/>
    </dgm:choose>
    <dgm:layoutNode name="middleComposite">
      <dgm:choose name="Name20">
        <dgm:if name="Name21" axis="ch ch" ptType="node node" st="2 1" cnt="1 0" func="cnt" op="lte" val="1">
          <dgm:alg type="composite">
            <dgm:param type="ar" val="1"/>
          </dgm:alg>
        </dgm:if>
        <dgm:if name="Name22" axis="ch ch" ptType="node node" st="2 1" cnt="1 0" func="cnt" op="equ" val="2">
          <dgm:alg type="composite">
            <dgm:param type="ar" val="1.792"/>
          </dgm:alg>
        </dgm:if>
        <dgm:if name="Name23" axis="ch ch" ptType="node node" st="2 1" cnt="1 0" func="cnt" op="equ" val="3">
          <dgm:alg type="composite">
            <dgm:param type="ar" val="1"/>
          </dgm:alg>
        </dgm:if>
        <dgm:else name="Name24">
          <dgm:alg type="composite">
            <dgm:param type="ar" val="1"/>
          </dgm:alg>
        </dgm:else>
      </dgm:choose>
      <dgm:shape xmlns:r="http://schemas.openxmlformats.org/officeDocument/2006/relationships" r:blip="">
        <dgm:adjLst/>
      </dgm:shape>
      <dgm:presOf/>
      <dgm:choose name="Name25">
        <dgm:if name="Name26" axis="ch ch" ptType="node node" st="2 1" cnt="1 0" func="cnt" op="lte" val="1">
          <dgm:constrLst>
            <dgm:constr type="ctrX" for="ch" forName="circ1" refType="w" fact="0.5"/>
            <dgm:constr type="ctrY" for="ch" forName="circ1" refType="h" fact="0.5"/>
            <dgm:constr type="w" for="ch" forName="circ1" refType="w"/>
            <dgm:constr type="h" for="ch" forName="circ1" refType="h"/>
            <dgm:constr type="l" for="ch" forName="circ1Tx" refType="w" fact="0.2"/>
            <dgm:constr type="t" for="ch" forName="circ1Tx" refType="h" fact="0.1"/>
            <dgm:constr type="w" for="ch" forName="circ1Tx" refType="w" fact="0.6"/>
            <dgm:constr type="h" for="ch" forName="circ1Tx" refType="h" fact="0.8"/>
          </dgm:constrLst>
        </dgm:if>
        <dgm:if name="Name27" axis="ch ch" ptType="node node" st="2 1" cnt="1 0"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Lst>
        </dgm:if>
        <dgm:if name="Name28" axis="ch ch" ptType="node node" st="2 1" cnt="1 0"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Lst>
        </dgm:if>
        <dgm:else name="Name29">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Lst>
        </dgm:else>
      </dgm:choose>
      <dgm:ruleLst/>
      <dgm:forEach name="Name30" axis="ch ch" ptType="node node" st="2 1" cnt="1 1">
        <dgm:layoutNode name="circ1" styleLbl="vennNode1">
          <dgm:alg type="sp"/>
          <dgm:shape xmlns:r="http://schemas.openxmlformats.org/officeDocument/2006/relationships" type="ellipse" r:blip="">
            <dgm:adjLst/>
          </dgm:shape>
          <dgm:presOf axis="desOrSelf" ptType="node"/>
          <dgm:constrLst/>
          <dgm:ruleLst/>
        </dgm:layoutNode>
        <dgm:layoutNode name="circ1Tx" styleLbl="revTx">
          <dgm:varLst>
            <dgm:chMax val="0"/>
            <dgm:chPref val="0"/>
          </dgm:varLst>
          <dgm:alg type="tx">
            <dgm:param type="txAnchorHorzCh" val="ctr"/>
            <dgm:param type="txAnchorVertCh" val="mid"/>
          </dgm:alg>
          <dgm:shape xmlns:r="http://schemas.openxmlformats.org/officeDocument/2006/relationships" type="rect" r:blip="" hideGeom="1">
            <dgm:adjLst/>
          </dgm:shape>
          <dgm:presOf axis="desOrSelf" ptType="node"/>
          <dgm:constrLst>
            <dgm:constr type="tMarg"/>
            <dgm:constr type="bMarg"/>
            <dgm:constr type="lMarg"/>
            <dgm:constr type="rMarg"/>
            <dgm:constr type="primFontSz" val="20"/>
          </dgm:constrLst>
          <dgm:ruleLst>
            <dgm:rule type="primFontSz" val="5" fact="NaN" max="NaN"/>
          </dgm:ruleLst>
        </dgm:layoutNode>
      </dgm:forEach>
      <dgm:forEach name="Name31" axis="ch ch" ptType="node node" st="2 2" cnt="1 1">
        <dgm:layoutNode name="circ2" styleLbl="vennNode1">
          <dgm:alg type="sp"/>
          <dgm:shape xmlns:r="http://schemas.openxmlformats.org/officeDocument/2006/relationships" type="ellipse" r:blip="">
            <dgm:adjLst/>
          </dgm:shape>
          <dgm:presOf axis="desOrSelf" ptType="node"/>
          <dgm:constrLst/>
          <dgm:ruleLst/>
        </dgm:layoutNode>
        <dgm:layoutNode name="circ2Tx" styleLbl="revTx">
          <dgm:varLst>
            <dgm:chMax val="0"/>
            <dgm:chPref val="0"/>
          </dgm:varLst>
          <dgm:alg type="tx">
            <dgm:param type="txAnchorHorzCh" val="ctr"/>
            <dgm:param type="txAnchorVertCh" val="mid"/>
          </dgm:alg>
          <dgm:shape xmlns:r="http://schemas.openxmlformats.org/officeDocument/2006/relationships" type="rect" r:blip="" hideGeom="1">
            <dgm:adjLst/>
          </dgm:shape>
          <dgm:presOf axis="desOrSelf" ptType="node"/>
          <dgm:constrLst>
            <dgm:constr type="tMarg"/>
            <dgm:constr type="bMarg"/>
            <dgm:constr type="lMarg"/>
            <dgm:constr type="rMarg"/>
            <dgm:constr type="primFontSz" val="20"/>
          </dgm:constrLst>
          <dgm:ruleLst>
            <dgm:rule type="primFontSz" val="5" fact="NaN" max="NaN"/>
          </dgm:ruleLst>
        </dgm:layoutNode>
      </dgm:forEach>
      <dgm:forEach name="Name32" axis="ch ch" ptType="node node" st="2 3" cnt="1 1">
        <dgm:layoutNode name="circ3" styleLbl="vennNode1">
          <dgm:alg type="sp"/>
          <dgm:shape xmlns:r="http://schemas.openxmlformats.org/officeDocument/2006/relationships" type="ellipse" r:blip="">
            <dgm:adjLst/>
          </dgm:shape>
          <dgm:presOf axis="desOrSelf" ptType="node"/>
          <dgm:constrLst/>
          <dgm:ruleLst/>
        </dgm:layoutNode>
        <dgm:layoutNode name="circ3Tx" styleLbl="revTx">
          <dgm:varLst>
            <dgm:chMax val="0"/>
            <dgm:chPref val="0"/>
          </dgm:varLst>
          <dgm:alg type="tx">
            <dgm:param type="txAnchorHorzCh" val="ctr"/>
            <dgm:param type="txAnchorVertCh" val="mid"/>
          </dgm:alg>
          <dgm:shape xmlns:r="http://schemas.openxmlformats.org/officeDocument/2006/relationships" type="rect" r:blip="" hideGeom="1">
            <dgm:adjLst/>
          </dgm:shape>
          <dgm:presOf axis="desOrSelf" ptType="node"/>
          <dgm:constrLst>
            <dgm:constr type="tMarg"/>
            <dgm:constr type="bMarg"/>
            <dgm:constr type="lMarg"/>
            <dgm:constr type="rMarg"/>
            <dgm:constr type="primFontSz" val="20"/>
          </dgm:constrLst>
          <dgm:ruleLst>
            <dgm:rule type="primFontSz" val="5" fact="NaN" max="NaN"/>
          </dgm:ruleLst>
        </dgm:layoutNode>
      </dgm:forEach>
      <dgm:forEach name="Name33" axis="ch ch" ptType="node node" st="2 4" cnt="1 1">
        <dgm:layoutNode name="circ4" styleLbl="vennNode1">
          <dgm:alg type="sp"/>
          <dgm:shape xmlns:r="http://schemas.openxmlformats.org/officeDocument/2006/relationships" type="ellipse" r:blip="">
            <dgm:adjLst/>
          </dgm:shape>
          <dgm:presOf axis="desOrSelf" ptType="nod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presOf axis="desOrSelf" ptType="node"/>
          <dgm:constrLst>
            <dgm:constr type="tMarg"/>
            <dgm:constr type="bMarg"/>
            <dgm:constr type="lMarg"/>
            <dgm:constr type="rMarg"/>
            <dgm:constr type="primFontSz" val="20"/>
          </dgm:constrLst>
          <dgm:ruleLst>
            <dgm:rule type="primFontSz" val="5" fact="NaN" max="NaN"/>
          </dgm:ruleLst>
        </dgm:layoutNode>
      </dgm:forEach>
    </dgm:layoutNode>
    <dgm:layoutNode name="leftComposite">
      <dgm:choose name="Name34">
        <dgm:if name="Name35" axis="ch ch" ptType="node node" st="1 1" cnt="1 0" func="cnt" op="lte" val="1">
          <dgm:alg type="composite">
            <dgm:param type="ar" val="1.3085"/>
          </dgm:alg>
          <dgm:constrLst>
            <dgm:constr type="l" for="ch" forName="childText1_1" refType="w" fact="0.2124"/>
            <dgm:constr type="t" for="ch" forName="childText1_1" refType="h" fact="0"/>
            <dgm:constr type="w" for="ch" forName="childText1_1" refType="w" fact="0.5759"/>
            <dgm:constr type="h" for="ch" forName="childText1_1" refType="h" fact="0.7535"/>
            <dgm:constr type="l" for="ch" forName="ellipse1" refType="w" fact="0"/>
            <dgm:constr type="t" for="ch" forName="ellipse1" refType="h" fact="0.63"/>
            <dgm:constr type="w" for="ch" forName="ellipse1" refType="w" fact="0.2828"/>
            <dgm:constr type="h" for="ch" forName="ellipse1" refType="h" fact="0.37"/>
            <dgm:constr type="l" for="ch" forName="ellipse2" refType="w" fact="0.82"/>
            <dgm:constr type="t" for="ch" forName="ellipse2" refType="h" fact="0.17"/>
            <dgm:constr type="w" for="ch" forName="ellipse2" refType="w" fact="0.1645"/>
            <dgm:constr type="h" for="ch" forName="ellipse2" refType="h" fact="0.2153"/>
          </dgm:constrLst>
        </dgm:if>
        <dgm:if name="Name36" axis="ch ch" ptType="node node" st="1 1" cnt="1 0" func="cnt" op="equ" val="2">
          <dgm:alg type="composite">
            <dgm:param type="ar" val="0.8917"/>
          </dgm:alg>
          <dgm:constrLst>
            <dgm:constr type="l" for="ch" forName="childText1_1" refType="w" fact="0.1864"/>
            <dgm:constr type="t" for="ch" forName="childText1_1" refType="h" fact="0"/>
            <dgm:constr type="w" for="ch" forName="childText1_1" refType="w" fact="0.5055"/>
            <dgm:constr type="h" for="ch" forName="childText1_1" refType="h" fact="0.4507"/>
            <dgm:constr type="l" for="ch" forName="childText1_2" refType="w" fact="0.4945"/>
            <dgm:constr type="t" for="ch" forName="childText1_2" refType="h" fact="0.3929"/>
            <dgm:constr type="w" for="ch" forName="childText1_2" refType="w" fact="0.5055"/>
            <dgm:constr type="h" for="ch" forName="childText1_2" refType="h" fact="0.4507"/>
            <dgm:constr type="l" for="ch" forName="ellipse1" refType="w" fact="0"/>
            <dgm:constr type="t" for="ch" forName="ellipse1" refType="h" fact="0.3768"/>
            <dgm:constr type="w" for="ch" forName="ellipse1" refType="w" fact="0.2482"/>
            <dgm:constr type="h" for="ch" forName="ellipse1" refType="h" fact="0.2213"/>
            <dgm:constr type="l" for="ch" forName="ellipse3" refType="w" fact="0.5474"/>
            <dgm:constr type="t" for="ch" forName="ellipse3" refType="h" fact="0.8712"/>
            <dgm:constr type="w" for="ch" forName="ellipse3" refType="w" fact="0.1444"/>
            <dgm:constr type="h" for="ch" forName="ellipse3" refType="h" fact="0.1288"/>
            <dgm:constr type="l" for="ch" forName="ellipse2" refType="w" fact="0.7333"/>
            <dgm:constr type="t" for="ch" forName="ellipse2" refType="h" fact="0.0887"/>
            <dgm:constr type="w" for="ch" forName="ellipse2" refType="w" fact="0.1444"/>
            <dgm:constr type="h" for="ch" forName="ellipse2" refType="h" fact="0.1288"/>
          </dgm:constrLst>
        </dgm:if>
        <dgm:if name="Name37" axis="ch ch" ptType="node node" st="1 1" cnt="1 0" func="cnt" op="equ" val="3">
          <dgm:alg type="composite">
            <dgm:param type="ar" val="1.0811"/>
          </dgm:alg>
          <dgm:constrLst>
            <dgm:constr type="l" for="ch" forName="childText1_3" refType="w" fact="0.1649"/>
            <dgm:constr type="t" for="ch" forName="childText1_3" refType="h" fact="0.5389"/>
            <dgm:constr type="w" for="ch" forName="childText1_3" refType="w" fact="0.4265"/>
            <dgm:constr type="h" for="ch" forName="childText1_3" refType="h" fact="0.4611"/>
            <dgm:constr type="l" for="ch" forName="childText1_1" refType="w" fact="0.1573"/>
            <dgm:constr type="t" for="ch" forName="childText1_1" refType="h" fact="0"/>
            <dgm:constr type="w" for="ch" forName="childText1_1" refType="w" fact="0.4265"/>
            <dgm:constr type="h" for="ch" forName="childText1_1" refType="h" fact="0.4611"/>
            <dgm:constr type="l" for="ch" forName="childText1_2" refType="w" fact="0.5735"/>
            <dgm:constr type="t" for="ch" forName="childText1_2" refType="h" fact="0.2754"/>
            <dgm:constr type="w" for="ch" forName="childText1_2" refType="w" fact="0.4265"/>
            <dgm:constr type="h" for="ch" forName="childText1_2" refType="h" fact="0.4611"/>
            <dgm:constr type="l" for="ch" forName="ellipse1" refType="w" fact="0"/>
            <dgm:constr type="t" for="ch" forName="ellipse1" refType="h" fact="0.3855"/>
            <dgm:constr type="w" for="ch" forName="ellipse1" refType="w" fact="0.2095"/>
            <dgm:constr type="h" for="ch" forName="ellipse1" refType="h" fact="0.2264"/>
            <dgm:constr type="l" for="ch" forName="ellipse3" refType="w" fact="0.6181"/>
            <dgm:constr type="t" for="ch" forName="ellipse3" refType="h" fact="0.7647"/>
            <dgm:constr type="w" for="ch" forName="ellipse3" refType="w" fact="0.1219"/>
            <dgm:constr type="h" for="ch" forName="ellipse3" refType="h" fact="0.1317"/>
            <dgm:constr type="l" for="ch" forName="ellipse2" refType="w" fact="0.6188"/>
            <dgm:constr type="t" for="ch" forName="ellipse2" refType="h" fact="0.0907"/>
            <dgm:constr type="w" for="ch" forName="ellipse2" refType="w" fact="0.1219"/>
            <dgm:constr type="h" for="ch" forName="ellipse2" refType="h" fact="0.1317"/>
          </dgm:constrLst>
        </dgm:if>
        <dgm:else name="Name38">
          <dgm:alg type="composite">
            <dgm:param type="ar" val="0.9472"/>
          </dgm:alg>
          <dgm:constrLst>
            <dgm:constr type="l" for="ch" forName="childText1_3" refType="w" fact="0"/>
            <dgm:constr type="t" for="ch" forName="childText1_3" refType="h" fact="0.6035"/>
            <dgm:constr type="w" for="ch" forName="childText1_3" refType="w" fact="0.4186"/>
            <dgm:constr type="h" for="ch" forName="childText1_3" refType="h" fact="0.3965"/>
            <dgm:constr type="l" for="ch" forName="childText1_1" refType="w" fact="0.0981"/>
            <dgm:constr type="t" for="ch" forName="childText1_1" refType="h" fact="0"/>
            <dgm:constr type="w" for="ch" forName="childText1_1" refType="w" fact="0.4186"/>
            <dgm:constr type="h" for="ch" forName="childText1_1" refType="h" fact="0.3965"/>
            <dgm:constr type="l" for="ch" forName="childText1_2" refType="w" fact="0.5385"/>
            <dgm:constr type="t" for="ch" forName="childText1_2" refType="h" fact="0.1304"/>
            <dgm:constr type="w" for="ch" forName="childText1_2" refType="w" fact="0.4186"/>
            <dgm:constr type="h" for="ch" forName="childText1_2" refType="h" fact="0.3965"/>
            <dgm:constr type="l" for="ch" forName="ellipse4" refType="w" fact="0.3222"/>
            <dgm:constr type="t" for="ch" forName="ellipse4" refType="h" fact="0.4232"/>
            <dgm:constr type="w" for="ch" forName="ellipse4" refType="w" fact="0.2056"/>
            <dgm:constr type="h" for="ch" forName="ellipse4" refType="h" fact="0.1947"/>
            <dgm:constr type="l" for="ch" forName="ellipse1" refType="w" fact="0.1489"/>
            <dgm:constr type="t" for="ch" forName="ellipse1" refType="h" fact="0.4502"/>
            <dgm:constr type="w" for="ch" forName="ellipse1" refType="w" fact="0.1196"/>
            <dgm:constr type="h" for="ch" forName="ellipse1" refType="h" fact="0.1133"/>
            <dgm:constr type="l" for="ch" forName="ellipse2" refType="w" fact="0.5384"/>
            <dgm:constr type="t" for="ch" forName="ellipse2" refType="h" fact="0.0124"/>
            <dgm:constr type="w" for="ch" forName="ellipse2" refType="w" fact="0.1196"/>
            <dgm:constr type="h" for="ch" forName="ellipse2" refType="h" fact="0.1133"/>
            <dgm:constr type="l" for="ch" forName="childText1_4" refType="w" fact="0.4625"/>
            <dgm:constr type="t" for="ch" forName="childText1_4" refType="h" fact="0.5719"/>
            <dgm:constr type="w" for="ch" forName="childText1_4" refType="w" fact="0.4186"/>
            <dgm:constr type="h" for="ch" forName="childText1_4" refType="h" fact="0.3965"/>
            <dgm:constr type="l" for="ch" forName="ellipse3" refType="w" fact="0.8804"/>
            <dgm:constr type="t" for="ch" forName="ellipse3" refType="h" fact="0.5329"/>
            <dgm:constr type="w" for="ch" forName="ellipse3" refType="w" fact="0.1196"/>
            <dgm:constr type="h" for="ch" forName="ellipse3" refType="h" fact="0.1133"/>
            <dgm:constr type="l" for="ch" forName="ellipse5" refType="w" fact="0.0146"/>
            <dgm:constr type="t" for="ch" forName="ellipse5" refType="h" fact="0.5228"/>
            <dgm:constr type="w" for="ch" forName="ellipse5" refType="w" fact="0.0899"/>
            <dgm:constr type="h" for="ch" forName="ellipse5" refType="h" fact="0.0851"/>
          </dgm:constrLst>
        </dgm:else>
      </dgm:choose>
      <dgm:forEach name="Name39" axis="ch ch" ptType="node node" st="1 1" cnt="1 1">
        <dgm:layoutNode name="childText1_1" styleLbl="vennNode1">
          <dgm:varLst>
            <dgm:chMax val="0"/>
            <dgm:chPref val="0"/>
          </dgm:varLst>
          <dgm:alg type="tx"/>
          <dgm:shape xmlns:r="http://schemas.openxmlformats.org/officeDocument/2006/relationships" type="ellipse"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ellipse1" styleLbl="vennNode1">
          <dgm:alg type="sp"/>
          <dgm:shape xmlns:r="http://schemas.openxmlformats.org/officeDocument/2006/relationships" type="ellipse" r:blip="">
            <dgm:adjLst/>
          </dgm:shape>
          <dgm:presOf/>
        </dgm:layoutNode>
        <dgm:layoutNode name="ellipse2" styleLbl="vennNode1">
          <dgm:alg type="sp"/>
          <dgm:shape xmlns:r="http://schemas.openxmlformats.org/officeDocument/2006/relationships" type="ellipse" r:blip="">
            <dgm:adjLst/>
          </dgm:shape>
          <dgm:presOf/>
        </dgm:layoutNode>
      </dgm:forEach>
      <dgm:forEach name="Name40" axis="ch ch" ptType="node node" st="1 2" cnt="1 1">
        <dgm:layoutNode name="childText1_2" styleLbl="vennNode1">
          <dgm:varLst>
            <dgm:chMax val="0"/>
            <dgm:chPref val="0"/>
          </dgm:varLst>
          <dgm:alg type="tx"/>
          <dgm:shape xmlns:r="http://schemas.openxmlformats.org/officeDocument/2006/relationships" type="ellipse"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ellipse3" styleLbl="vennNode1">
          <dgm:alg type="sp"/>
          <dgm:shape xmlns:r="http://schemas.openxmlformats.org/officeDocument/2006/relationships" type="ellipse" r:blip="">
            <dgm:adjLst/>
          </dgm:shape>
          <dgm:presOf/>
        </dgm:layoutNode>
      </dgm:forEach>
      <dgm:forEach name="Name41" axis="ch ch" ptType="node node" st="1 3" cnt="1 1">
        <dgm:layoutNode name="childText1_3" styleLbl="vennNode1">
          <dgm:varLst>
            <dgm:chMax val="0"/>
            <dgm:chPref val="0"/>
          </dgm:varLst>
          <dgm:alg type="tx"/>
          <dgm:shape xmlns:r="http://schemas.openxmlformats.org/officeDocument/2006/relationships" type="ellipse"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forEach name="Name42" axis="ch ch" ptType="node node" st="1 4" cnt="1 1">
        <dgm:layoutNode name="childText1_4" styleLbl="vennNode1">
          <dgm:varLst>
            <dgm:chMax val="0"/>
            <dgm:chPref val="0"/>
          </dgm:varLst>
          <dgm:alg type="tx"/>
          <dgm:shape xmlns:r="http://schemas.openxmlformats.org/officeDocument/2006/relationships" type="ellipse"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ellipse4" styleLbl="vennNode1">
          <dgm:alg type="sp"/>
          <dgm:shape xmlns:r="http://schemas.openxmlformats.org/officeDocument/2006/relationships" type="ellipse" r:blip="">
            <dgm:adjLst/>
          </dgm:shape>
          <dgm:presOf/>
        </dgm:layoutNode>
        <dgm:layoutNode name="ellipse5" styleLbl="vennNode1">
          <dgm:alg type="sp"/>
          <dgm:shape xmlns:r="http://schemas.openxmlformats.org/officeDocument/2006/relationships" type="ellipse" r:blip="">
            <dgm:adjLst/>
          </dgm:shape>
          <dgm:presOf/>
        </dgm:layoutNode>
      </dgm:forEach>
    </dgm:layoutNode>
    <dgm:choose name="Name43">
      <dgm:if name="Name44" axis="ch ch" ptType="node node" st="3 1" cnt="1 0" func="cnt" op="gte" val="1">
        <dgm:layoutNode name="rightChild">
          <dgm:varLst>
            <dgm:chMax val="0"/>
            <dgm:chPref val="0"/>
          </dgm:varLst>
          <dgm:alg type="tx"/>
          <dgm:shape xmlns:r="http://schemas.openxmlformats.org/officeDocument/2006/relationships" type="ellipse" r:blip="">
            <dgm:adjLst/>
          </dgm:shape>
          <dgm:presOf axis="ch des"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5"/>
    </dgm:choose>
    <dgm:layoutNode name="parentText1" styleLbl="revTx">
      <dgm:varLst>
        <dgm:chMax val="4"/>
        <dgm:chPref val="3"/>
        <dgm:bulletEnabled val="1"/>
      </dgm:varLst>
      <dgm:alg type="tx"/>
      <dgm:shape xmlns:r="http://schemas.openxmlformats.org/officeDocument/2006/relationships" type="rect" r:blip="">
        <dgm:adjLst/>
      </dgm:shap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45E872-1A40-4FE7-986C-59F628C1EA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B9F5374-08E9-4C85-B7A7-3F19604B53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EA06F1-B57D-406B-8F09-B1FDC0D0B1F3}" type="datetimeFigureOut">
              <a:rPr lang="en-US" smtClean="0"/>
              <a:t>10/26/2021</a:t>
            </a:fld>
            <a:endParaRPr lang="en-US" dirty="0"/>
          </a:p>
        </p:txBody>
      </p:sp>
      <p:sp>
        <p:nvSpPr>
          <p:cNvPr id="4" name="Footer Placeholder 3">
            <a:extLst>
              <a:ext uri="{FF2B5EF4-FFF2-40B4-BE49-F238E27FC236}">
                <a16:creationId xmlns:a16="http://schemas.microsoft.com/office/drawing/2014/main" id="{937FACC5-BCFD-4649-8006-C71939BACE6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D146B17-7076-4944-A4A2-FD49936A33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7EDE44-B1FC-494A-A972-62DC7CABB271}" type="slidenum">
              <a:rPr lang="en-US" smtClean="0"/>
              <a:t>‹#›</a:t>
            </a:fld>
            <a:endParaRPr lang="en-US" dirty="0"/>
          </a:p>
        </p:txBody>
      </p:sp>
    </p:spTree>
    <p:extLst>
      <p:ext uri="{BB962C8B-B14F-4D97-AF65-F5344CB8AC3E}">
        <p14:creationId xmlns:p14="http://schemas.microsoft.com/office/powerpoint/2010/main" val="70568954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37F2BD-238E-42D0-B670-F788A50DBDE8}" type="datetimeFigureOut">
              <a:rPr lang="en-US" smtClean="0"/>
              <a:t>10/26/2021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E8DF69-FFB1-4D3A-9D8C-5887E79674D9}" type="slidenum">
              <a:rPr lang="en-US" smtClean="0"/>
              <a:t>‹#›</a:t>
            </a:fld>
            <a:endParaRPr lang="en-US" dirty="0"/>
          </a:p>
        </p:txBody>
      </p:sp>
    </p:spTree>
    <p:extLst>
      <p:ext uri="{BB962C8B-B14F-4D97-AF65-F5344CB8AC3E}">
        <p14:creationId xmlns:p14="http://schemas.microsoft.com/office/powerpoint/2010/main" val="3766476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a:t>
            </a:fld>
            <a:endParaRPr lang="en-US" dirty="0"/>
          </a:p>
        </p:txBody>
      </p:sp>
    </p:spTree>
    <p:extLst>
      <p:ext uri="{BB962C8B-B14F-4D97-AF65-F5344CB8AC3E}">
        <p14:creationId xmlns:p14="http://schemas.microsoft.com/office/powerpoint/2010/main" val="1304557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2</a:t>
            </a:fld>
            <a:endParaRPr lang="en-US" dirty="0"/>
          </a:p>
        </p:txBody>
      </p:sp>
    </p:spTree>
    <p:extLst>
      <p:ext uri="{BB962C8B-B14F-4D97-AF65-F5344CB8AC3E}">
        <p14:creationId xmlns:p14="http://schemas.microsoft.com/office/powerpoint/2010/main" val="1272089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9</a:t>
            </a:fld>
            <a:endParaRPr lang="en-US" dirty="0"/>
          </a:p>
        </p:txBody>
      </p:sp>
    </p:spTree>
    <p:extLst>
      <p:ext uri="{BB962C8B-B14F-4D97-AF65-F5344CB8AC3E}">
        <p14:creationId xmlns:p14="http://schemas.microsoft.com/office/powerpoint/2010/main" val="2039457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22</a:t>
            </a:fld>
            <a:endParaRPr lang="en-US" dirty="0"/>
          </a:p>
        </p:txBody>
      </p:sp>
    </p:spTree>
    <p:extLst>
      <p:ext uri="{BB962C8B-B14F-4D97-AF65-F5344CB8AC3E}">
        <p14:creationId xmlns:p14="http://schemas.microsoft.com/office/powerpoint/2010/main" val="4111466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23</a:t>
            </a:fld>
            <a:endParaRPr lang="en-US" dirty="0"/>
          </a:p>
        </p:txBody>
      </p:sp>
    </p:spTree>
    <p:extLst>
      <p:ext uri="{BB962C8B-B14F-4D97-AF65-F5344CB8AC3E}">
        <p14:creationId xmlns:p14="http://schemas.microsoft.com/office/powerpoint/2010/main" val="3285139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noProof="0"/>
              <a:t>Click to edit Master title style</a:t>
            </a:r>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p:cNvSpPr>
            <a:spLocks noGrp="1"/>
          </p:cNvSpPr>
          <p:nvPr>
            <p:ph type="dt" sz="half" idx="10"/>
          </p:nvPr>
        </p:nvSpPr>
        <p:spPr/>
        <p:txBody>
          <a:bodyPr/>
          <a:lstStyle>
            <a:lvl1pPr>
              <a:defRPr>
                <a:solidFill>
                  <a:srgbClr val="FFFFFF"/>
                </a:solidFill>
              </a:defRPr>
            </a:lvl1pPr>
          </a:lstStyle>
          <a:p>
            <a:fld id="{9AB3A824-1A51-4B26-AD58-A6D8E14F6C04}" type="datetimeFigureOut">
              <a:rPr lang="en-US" noProof="0" smtClean="0"/>
              <a:t>10/26/2021</a:t>
            </a:fld>
            <a:endParaRPr lang="en-US" noProof="0" dirty="0"/>
          </a:p>
        </p:txBody>
      </p:sp>
      <p:sp>
        <p:nvSpPr>
          <p:cNvPr id="5" name="Footer Placeholder 4"/>
          <p:cNvSpPr>
            <a:spLocks noGrp="1"/>
          </p:cNvSpPr>
          <p:nvPr>
            <p:ph type="ftr" sz="quarter" idx="11"/>
          </p:nvPr>
        </p:nvSpPr>
        <p:spPr/>
        <p:txBody>
          <a:bodyPr/>
          <a:lstStyle>
            <a:lvl1pPr>
              <a:defRPr>
                <a:solidFill>
                  <a:srgbClr val="FFFFFF"/>
                </a:solidFill>
              </a:defRPr>
            </a:lvl1pPr>
          </a:lstStyle>
          <a:p>
            <a:r>
              <a:rPr lang="en-US" noProof="0" dirty="0"/>
              <a:t>
              </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D22F896-40B5-4ADD-8801-0D06FADFA095}" type="slidenum">
              <a:rPr lang="en-US" noProof="0" smtClean="0"/>
              <a:t>‹#›</a:t>
            </a:fld>
            <a:endParaRPr lang="en-US" noProof="0"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178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Vertical Text Placeholder 2"/>
          <p:cNvSpPr>
            <a:spLocks noGrp="1"/>
          </p:cNvSpPr>
          <p:nvPr>
            <p:ph type="body" orient="vert" idx="1"/>
          </p:nvPr>
        </p:nvSpPr>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857E33E-8B18-4087-B112-809917729534}" type="datetimeFigureOut">
              <a:rPr lang="en-US" noProof="0" smtClean="0"/>
              <a:t>10/26/2021</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43552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noProof="0"/>
              <a:t>Click to edit Master title style</a:t>
            </a:r>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3FFE419-2371-464F-8239-3959401C3561}" type="datetimeFigureOut">
              <a:rPr lang="en-US" noProof="0" smtClean="0"/>
              <a:t>10/26/2021</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1994763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Content Placeholder 2"/>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97D162C4-EDD9-4389-A98B-B87ECEA2A816}" type="datetimeFigureOut">
              <a:rPr lang="en-US" noProof="0" smtClean="0"/>
              <a:t>10/26/2021</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472039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noProof="0"/>
              <a:t>Click to edit Master title style</a:t>
            </a:r>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noProof="0" smtClean="0"/>
              <a:t>10/26/2021</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9360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noProof="0"/>
              <a:t>Click to edit Master title style</a:t>
            </a:r>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CA954B2F-12DE-47F5-8894-472B206D2E1E}" type="datetimeFigureOut">
              <a:rPr lang="en-US" noProof="0" smtClean="0"/>
              <a:t>10/26/2021</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8167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noProof="0"/>
              <a:t>Click to edit Master title style</a:t>
            </a:r>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3CBC1C18-307B-4F68-A007-B5B542270E8D}" type="datetimeFigureOut">
              <a:rPr lang="en-US" noProof="0" smtClean="0"/>
              <a:t>10/26/2021</a:t>
            </a:fld>
            <a:endParaRPr lang="en-US" noProof="0" dirty="0"/>
          </a:p>
        </p:txBody>
      </p:sp>
      <p:sp>
        <p:nvSpPr>
          <p:cNvPr id="8" name="Footer Placeholder 7"/>
          <p:cNvSpPr>
            <a:spLocks noGrp="1"/>
          </p:cNvSpPr>
          <p:nvPr>
            <p:ph type="ftr" sz="quarter" idx="11"/>
          </p:nvPr>
        </p:nvSpPr>
        <p:spPr/>
        <p:txBody>
          <a:bodyPr/>
          <a:lstStyle/>
          <a:p>
            <a:r>
              <a:rPr lang="en-US" noProof="0" dirty="0"/>
              <a:t>
              </a:t>
            </a:r>
          </a:p>
        </p:txBody>
      </p:sp>
      <p:sp>
        <p:nvSpPr>
          <p:cNvPr id="9" name="Slide Number Placeholder 8"/>
          <p:cNvSpPr>
            <a:spLocks noGrp="1"/>
          </p:cNvSpPr>
          <p:nvPr>
            <p:ph type="sldNum" sz="quarter" idx="12"/>
          </p:nvPr>
        </p:nvSpPr>
        <p:spPr/>
        <p:txBody>
          <a:body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96335257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Date Placeholder 2"/>
          <p:cNvSpPr>
            <a:spLocks noGrp="1"/>
          </p:cNvSpPr>
          <p:nvPr>
            <p:ph type="dt" sz="half" idx="10"/>
          </p:nvPr>
        </p:nvSpPr>
        <p:spPr/>
        <p:txBody>
          <a:bodyPr/>
          <a:lstStyle/>
          <a:p>
            <a:fld id="{1FAF3416-4057-4DAA-829D-4CA07428D088}" type="datetimeFigureOut">
              <a:rPr lang="en-US" noProof="0" smtClean="0"/>
              <a:t>10/26/2021</a:t>
            </a:fld>
            <a:endParaRPr lang="en-US" noProof="0" dirty="0"/>
          </a:p>
        </p:txBody>
      </p:sp>
      <p:sp>
        <p:nvSpPr>
          <p:cNvPr id="4" name="Footer Placeholder 3"/>
          <p:cNvSpPr>
            <a:spLocks noGrp="1"/>
          </p:cNvSpPr>
          <p:nvPr>
            <p:ph type="ftr" sz="quarter" idx="11"/>
          </p:nvPr>
        </p:nvSpPr>
        <p:spPr/>
        <p:txBody>
          <a:bodyPr/>
          <a:lstStyle/>
          <a:p>
            <a:r>
              <a:rPr lang="en-US" noProof="0" dirty="0"/>
              <a:t>
              </a:t>
            </a:r>
          </a:p>
        </p:txBody>
      </p:sp>
      <p:sp>
        <p:nvSpPr>
          <p:cNvPr id="5" name="Slide Number Placeholder 4"/>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005428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noProof="0" smtClean="0"/>
              <a:t>10/26/2021</a:t>
            </a:fld>
            <a:endParaRPr lang="en-US" noProof="0" dirty="0"/>
          </a:p>
        </p:txBody>
      </p:sp>
      <p:sp>
        <p:nvSpPr>
          <p:cNvPr id="3" name="Footer Placeholder 2"/>
          <p:cNvSpPr>
            <a:spLocks noGrp="1"/>
          </p:cNvSpPr>
          <p:nvPr>
            <p:ph type="ftr" sz="quarter" idx="11"/>
          </p:nvPr>
        </p:nvSpPr>
        <p:spPr/>
        <p:txBody>
          <a:bodyPr/>
          <a:lstStyle/>
          <a:p>
            <a:r>
              <a:rPr lang="en-US" noProof="0" dirty="0"/>
              <a:t>
              </a:t>
            </a:r>
          </a:p>
        </p:txBody>
      </p:sp>
      <p:sp>
        <p:nvSpPr>
          <p:cNvPr id="4" name="Slide Number Placeholder 3"/>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98825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noProof="0" smtClean="0"/>
              <a:t>10/26/2021</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58383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noProof="0" smtClean="0"/>
              <a:t>10/26/2021</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74084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3CBC1C18-307B-4F68-A007-B5B542270E8D}" type="datetimeFigureOut">
              <a:rPr lang="en-US" noProof="0" smtClean="0"/>
              <a:t>10/26/2021</a:t>
            </a:fld>
            <a:endParaRPr lang="en-US" noProof="0"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r>
              <a:rPr lang="en-US" noProof="0" dirty="0"/>
              <a:t>
              </a:t>
            </a:r>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70225885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sldNum="0" hdr="0" ftr="0" dt="0"/>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sri8135/Travel-tourism-and-hospitality/tree/main"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2.jpeg"/><Relationship Id="rId7" Type="http://schemas.openxmlformats.org/officeDocument/2006/relationships/diagramColors" Target="../diagrams/colors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Bus" TargetMode="External"/><Relationship Id="rId3" Type="http://schemas.openxmlformats.org/officeDocument/2006/relationships/hyperlink" Target="https://en.wikipedia.org/wiki/Pedestrian" TargetMode="External"/><Relationship Id="rId7" Type="http://schemas.openxmlformats.org/officeDocument/2006/relationships/hyperlink" Target="https://en.wikipedia.org/wiki/Boat" TargetMode="External"/><Relationship Id="rId12" Type="http://schemas.openxmlformats.org/officeDocument/2006/relationships/hyperlink" Target="https://en.wikipedia.org/wiki/Tourism" TargetMode="External"/><Relationship Id="rId2" Type="http://schemas.openxmlformats.org/officeDocument/2006/relationships/hyperlink" Target="https://en.wikipedia.org/wiki/Location_(geography)" TargetMode="External"/><Relationship Id="rId1" Type="http://schemas.openxmlformats.org/officeDocument/2006/relationships/slideLayout" Target="../slideLayouts/slideLayout2.xml"/><Relationship Id="rId6" Type="http://schemas.openxmlformats.org/officeDocument/2006/relationships/hyperlink" Target="https://en.wikipedia.org/wiki/Train" TargetMode="External"/><Relationship Id="rId11" Type="http://schemas.openxmlformats.org/officeDocument/2006/relationships/hyperlink" Target="https://en.wikipedia.org/wiki/Travel#cite_note-1" TargetMode="External"/><Relationship Id="rId5" Type="http://schemas.openxmlformats.org/officeDocument/2006/relationships/hyperlink" Target="https://en.wikipedia.org/wiki/Automobile" TargetMode="External"/><Relationship Id="rId10" Type="http://schemas.openxmlformats.org/officeDocument/2006/relationships/hyperlink" Target="https://en.wikipedia.org/wiki/Ship" TargetMode="External"/><Relationship Id="rId4" Type="http://schemas.openxmlformats.org/officeDocument/2006/relationships/hyperlink" Target="https://en.wikipedia.org/wiki/Bicycle" TargetMode="External"/><Relationship Id="rId9" Type="http://schemas.openxmlformats.org/officeDocument/2006/relationships/hyperlink" Target="https://en.wikipedia.org/wiki/Airplan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cxnSp>
        <p:nvCxnSpPr>
          <p:cNvPr id="50" name="Straight Connector 41">
            <a:extLst>
              <a:ext uri="{FF2B5EF4-FFF2-40B4-BE49-F238E27FC236}">
                <a16:creationId xmlns:a16="http://schemas.microsoft.com/office/drawing/2014/main" id="{63FED537-3AF1-4C36-9904-77B6A54D27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462458"/>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50E78D6-F072-48E7-8270-20EFBDD26F36}"/>
              </a:ext>
            </a:extLst>
          </p:cNvPr>
          <p:cNvSpPr>
            <a:spLocks noGrp="1"/>
          </p:cNvSpPr>
          <p:nvPr>
            <p:ph type="ctrTitle"/>
          </p:nvPr>
        </p:nvSpPr>
        <p:spPr>
          <a:xfrm>
            <a:off x="1109980" y="4330165"/>
            <a:ext cx="9966960" cy="1268128"/>
          </a:xfrm>
        </p:spPr>
        <p:txBody>
          <a:bodyPr>
            <a:normAutofit fontScale="90000"/>
          </a:bodyPr>
          <a:lstStyle/>
          <a:p>
            <a:r>
              <a:rPr lang="en-US" sz="6600" cap="none" dirty="0"/>
              <a:t>Travel Tourism and Hospitality Systems</a:t>
            </a:r>
          </a:p>
        </p:txBody>
      </p:sp>
      <p:sp>
        <p:nvSpPr>
          <p:cNvPr id="3" name="Subtitle 2">
            <a:extLst>
              <a:ext uri="{FF2B5EF4-FFF2-40B4-BE49-F238E27FC236}">
                <a16:creationId xmlns:a16="http://schemas.microsoft.com/office/drawing/2014/main" id="{3FC7BD98-5486-489C-BAA0-A69CEFF691B3}"/>
              </a:ext>
            </a:extLst>
          </p:cNvPr>
          <p:cNvSpPr>
            <a:spLocks noGrp="1"/>
          </p:cNvSpPr>
          <p:nvPr>
            <p:ph type="subTitle" idx="1"/>
          </p:nvPr>
        </p:nvSpPr>
        <p:spPr>
          <a:xfrm>
            <a:off x="1709530" y="5598293"/>
            <a:ext cx="8767860" cy="553690"/>
          </a:xfrm>
        </p:spPr>
        <p:txBody>
          <a:bodyPr>
            <a:normAutofit/>
          </a:bodyPr>
          <a:lstStyle/>
          <a:p>
            <a:r>
              <a:rPr lang="en-US" sz="2000" dirty="0"/>
              <a:t>Group-555</a:t>
            </a:r>
          </a:p>
        </p:txBody>
      </p:sp>
      <p:pic>
        <p:nvPicPr>
          <p:cNvPr id="7" name="Picture 6" descr="Man looking at landscape">
            <a:extLst>
              <a:ext uri="{FF2B5EF4-FFF2-40B4-BE49-F238E27FC236}">
                <a16:creationId xmlns:a16="http://schemas.microsoft.com/office/drawing/2014/main" id="{CD9EF39B-AB41-49AB-8163-8B5FD7D28329}"/>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243840" y="256540"/>
            <a:ext cx="11704320" cy="3764276"/>
          </a:xfrm>
          <a:prstGeom prst="rect">
            <a:avLst/>
          </a:prstGeom>
        </p:spPr>
      </p:pic>
    </p:spTree>
    <p:extLst>
      <p:ext uri="{BB962C8B-B14F-4D97-AF65-F5344CB8AC3E}">
        <p14:creationId xmlns:p14="http://schemas.microsoft.com/office/powerpoint/2010/main" val="834050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7D22B-2EF8-419C-90E3-28B126B76FB2}"/>
              </a:ext>
            </a:extLst>
          </p:cNvPr>
          <p:cNvSpPr>
            <a:spLocks noGrp="1"/>
          </p:cNvSpPr>
          <p:nvPr>
            <p:ph type="title"/>
          </p:nvPr>
        </p:nvSpPr>
        <p:spPr/>
        <p:txBody>
          <a:bodyPr/>
          <a:lstStyle/>
          <a:p>
            <a:r>
              <a:rPr lang="en-US" b="1" u="sng" dirty="0"/>
              <a:t>User Survey</a:t>
            </a:r>
            <a:r>
              <a:rPr lang="en-US" dirty="0"/>
              <a:t>:</a:t>
            </a:r>
            <a:endParaRPr lang="en-IN" dirty="0"/>
          </a:p>
        </p:txBody>
      </p:sp>
      <p:pic>
        <p:nvPicPr>
          <p:cNvPr id="4" name="Content Placeholder 3">
            <a:extLst>
              <a:ext uri="{FF2B5EF4-FFF2-40B4-BE49-F238E27FC236}">
                <a16:creationId xmlns:a16="http://schemas.microsoft.com/office/drawing/2014/main" id="{86FCF38F-0774-4454-B5A2-EC62324B500A}"/>
              </a:ext>
            </a:extLst>
          </p:cNvPr>
          <p:cNvPicPr>
            <a:picLocks noGrp="1" noChangeAspect="1"/>
          </p:cNvPicPr>
          <p:nvPr>
            <p:ph idx="1"/>
          </p:nvPr>
        </p:nvPicPr>
        <p:blipFill>
          <a:blip r:embed="rId2"/>
          <a:stretch>
            <a:fillRect/>
          </a:stretch>
        </p:blipFill>
        <p:spPr>
          <a:xfrm>
            <a:off x="1479195" y="2057400"/>
            <a:ext cx="9200272" cy="4038600"/>
          </a:xfrm>
          <a:prstGeom prst="rect">
            <a:avLst/>
          </a:prstGeom>
        </p:spPr>
      </p:pic>
    </p:spTree>
    <p:extLst>
      <p:ext uri="{BB962C8B-B14F-4D97-AF65-F5344CB8AC3E}">
        <p14:creationId xmlns:p14="http://schemas.microsoft.com/office/powerpoint/2010/main" val="540153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19CEF17-BD73-4296-82DF-7861C6143815}"/>
              </a:ext>
            </a:extLst>
          </p:cNvPr>
          <p:cNvPicPr>
            <a:picLocks noGrp="1" noChangeAspect="1"/>
          </p:cNvPicPr>
          <p:nvPr>
            <p:ph idx="1"/>
          </p:nvPr>
        </p:nvPicPr>
        <p:blipFill>
          <a:blip r:embed="rId2"/>
          <a:stretch>
            <a:fillRect/>
          </a:stretch>
        </p:blipFill>
        <p:spPr>
          <a:xfrm>
            <a:off x="1308509" y="325303"/>
            <a:ext cx="9772650" cy="3209925"/>
          </a:xfrm>
          <a:prstGeom prst="rect">
            <a:avLst/>
          </a:prstGeom>
        </p:spPr>
      </p:pic>
      <p:pic>
        <p:nvPicPr>
          <p:cNvPr id="5" name="Picture 4">
            <a:extLst>
              <a:ext uri="{FF2B5EF4-FFF2-40B4-BE49-F238E27FC236}">
                <a16:creationId xmlns:a16="http://schemas.microsoft.com/office/drawing/2014/main" id="{5C8C7EB8-3FF3-4423-9D68-64717A834C4E}"/>
              </a:ext>
            </a:extLst>
          </p:cNvPr>
          <p:cNvPicPr>
            <a:picLocks noChangeAspect="1"/>
          </p:cNvPicPr>
          <p:nvPr/>
        </p:nvPicPr>
        <p:blipFill>
          <a:blip r:embed="rId3"/>
          <a:stretch>
            <a:fillRect/>
          </a:stretch>
        </p:blipFill>
        <p:spPr>
          <a:xfrm>
            <a:off x="1308509" y="3513272"/>
            <a:ext cx="9382125" cy="3019425"/>
          </a:xfrm>
          <a:prstGeom prst="rect">
            <a:avLst/>
          </a:prstGeom>
        </p:spPr>
      </p:pic>
    </p:spTree>
    <p:extLst>
      <p:ext uri="{BB962C8B-B14F-4D97-AF65-F5344CB8AC3E}">
        <p14:creationId xmlns:p14="http://schemas.microsoft.com/office/powerpoint/2010/main" val="3032057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EBE62D1-40A2-4407-B3CE-A864F6138285}"/>
              </a:ext>
            </a:extLst>
          </p:cNvPr>
          <p:cNvPicPr>
            <a:picLocks noGrp="1" noChangeAspect="1"/>
          </p:cNvPicPr>
          <p:nvPr>
            <p:ph idx="1"/>
          </p:nvPr>
        </p:nvPicPr>
        <p:blipFill>
          <a:blip r:embed="rId2"/>
          <a:stretch>
            <a:fillRect/>
          </a:stretch>
        </p:blipFill>
        <p:spPr>
          <a:xfrm>
            <a:off x="1256197" y="459823"/>
            <a:ext cx="9467850" cy="3209925"/>
          </a:xfrm>
          <a:prstGeom prst="rect">
            <a:avLst/>
          </a:prstGeom>
        </p:spPr>
      </p:pic>
      <p:pic>
        <p:nvPicPr>
          <p:cNvPr id="5" name="Picture 4">
            <a:extLst>
              <a:ext uri="{FF2B5EF4-FFF2-40B4-BE49-F238E27FC236}">
                <a16:creationId xmlns:a16="http://schemas.microsoft.com/office/drawing/2014/main" id="{8D150822-A34B-4EFA-B854-E77F42B4BFA4}"/>
              </a:ext>
            </a:extLst>
          </p:cNvPr>
          <p:cNvPicPr>
            <a:picLocks noChangeAspect="1"/>
          </p:cNvPicPr>
          <p:nvPr/>
        </p:nvPicPr>
        <p:blipFill>
          <a:blip r:embed="rId3"/>
          <a:stretch>
            <a:fillRect/>
          </a:stretch>
        </p:blipFill>
        <p:spPr>
          <a:xfrm>
            <a:off x="1256197" y="3350394"/>
            <a:ext cx="9679606" cy="3196267"/>
          </a:xfrm>
          <a:prstGeom prst="rect">
            <a:avLst/>
          </a:prstGeom>
        </p:spPr>
      </p:pic>
    </p:spTree>
    <p:extLst>
      <p:ext uri="{BB962C8B-B14F-4D97-AF65-F5344CB8AC3E}">
        <p14:creationId xmlns:p14="http://schemas.microsoft.com/office/powerpoint/2010/main" val="22075303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52FE44D-6C35-435F-87F6-8AA0AF0679A7}"/>
              </a:ext>
            </a:extLst>
          </p:cNvPr>
          <p:cNvPicPr>
            <a:picLocks noGrp="1" noChangeAspect="1"/>
          </p:cNvPicPr>
          <p:nvPr>
            <p:ph idx="1"/>
          </p:nvPr>
        </p:nvPicPr>
        <p:blipFill>
          <a:blip r:embed="rId2"/>
          <a:stretch>
            <a:fillRect/>
          </a:stretch>
        </p:blipFill>
        <p:spPr>
          <a:xfrm>
            <a:off x="2130406" y="430213"/>
            <a:ext cx="7931188" cy="2698750"/>
          </a:xfrm>
          <a:prstGeom prst="rect">
            <a:avLst/>
          </a:prstGeom>
        </p:spPr>
      </p:pic>
      <p:pic>
        <p:nvPicPr>
          <p:cNvPr id="5" name="Picture 4">
            <a:extLst>
              <a:ext uri="{FF2B5EF4-FFF2-40B4-BE49-F238E27FC236}">
                <a16:creationId xmlns:a16="http://schemas.microsoft.com/office/drawing/2014/main" id="{2F258B29-5917-4037-8ED6-7C3A5C63A4E2}"/>
              </a:ext>
            </a:extLst>
          </p:cNvPr>
          <p:cNvPicPr>
            <a:picLocks noChangeAspect="1"/>
          </p:cNvPicPr>
          <p:nvPr/>
        </p:nvPicPr>
        <p:blipFill>
          <a:blip r:embed="rId3"/>
          <a:stretch>
            <a:fillRect/>
          </a:stretch>
        </p:blipFill>
        <p:spPr>
          <a:xfrm>
            <a:off x="1443037" y="3128963"/>
            <a:ext cx="9305925" cy="3171825"/>
          </a:xfrm>
          <a:prstGeom prst="rect">
            <a:avLst/>
          </a:prstGeom>
        </p:spPr>
      </p:pic>
    </p:spTree>
    <p:extLst>
      <p:ext uri="{BB962C8B-B14F-4D97-AF65-F5344CB8AC3E}">
        <p14:creationId xmlns:p14="http://schemas.microsoft.com/office/powerpoint/2010/main" val="16267856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D4307-0661-4777-BD2A-F47275F31DC5}"/>
              </a:ext>
            </a:extLst>
          </p:cNvPr>
          <p:cNvSpPr>
            <a:spLocks noGrp="1"/>
          </p:cNvSpPr>
          <p:nvPr>
            <p:ph type="title"/>
          </p:nvPr>
        </p:nvSpPr>
        <p:spPr/>
        <p:txBody>
          <a:bodyPr/>
          <a:lstStyle/>
          <a:p>
            <a:r>
              <a:rPr lang="en-US" b="1" u="sng" dirty="0"/>
              <a:t>Understanding the business system:</a:t>
            </a:r>
            <a:br>
              <a:rPr lang="en-US" b="1" u="sng" dirty="0"/>
            </a:br>
            <a:endParaRPr lang="en-IN" b="1" u="sng" dirty="0"/>
          </a:p>
        </p:txBody>
      </p:sp>
      <p:pic>
        <p:nvPicPr>
          <p:cNvPr id="4" name="Content Placeholder 3">
            <a:extLst>
              <a:ext uri="{FF2B5EF4-FFF2-40B4-BE49-F238E27FC236}">
                <a16:creationId xmlns:a16="http://schemas.microsoft.com/office/drawing/2014/main" id="{686FFAC2-776F-4E0F-9300-64E749394C92}"/>
              </a:ext>
            </a:extLst>
          </p:cNvPr>
          <p:cNvPicPr>
            <a:picLocks noGrp="1" noChangeAspect="1"/>
          </p:cNvPicPr>
          <p:nvPr>
            <p:ph idx="1"/>
          </p:nvPr>
        </p:nvPicPr>
        <p:blipFill>
          <a:blip r:embed="rId2"/>
          <a:stretch>
            <a:fillRect/>
          </a:stretch>
        </p:blipFill>
        <p:spPr>
          <a:xfrm>
            <a:off x="4533474" y="1644817"/>
            <a:ext cx="2552700" cy="2457450"/>
          </a:xfrm>
          <a:prstGeom prst="rect">
            <a:avLst/>
          </a:prstGeom>
        </p:spPr>
      </p:pic>
      <p:sp>
        <p:nvSpPr>
          <p:cNvPr id="6" name="TextBox 5">
            <a:extLst>
              <a:ext uri="{FF2B5EF4-FFF2-40B4-BE49-F238E27FC236}">
                <a16:creationId xmlns:a16="http://schemas.microsoft.com/office/drawing/2014/main" id="{FA90A6B1-1BBE-4CE2-9B87-6FE63DC20CE3}"/>
              </a:ext>
            </a:extLst>
          </p:cNvPr>
          <p:cNvSpPr txBox="1"/>
          <p:nvPr/>
        </p:nvSpPr>
        <p:spPr>
          <a:xfrm>
            <a:off x="1348740" y="4344594"/>
            <a:ext cx="9464040" cy="2031325"/>
          </a:xfrm>
          <a:prstGeom prst="rect">
            <a:avLst/>
          </a:prstGeom>
          <a:noFill/>
        </p:spPr>
        <p:txBody>
          <a:bodyPr wrap="square">
            <a:spAutoFit/>
          </a:bodyPr>
          <a:lstStyle/>
          <a:p>
            <a:r>
              <a:rPr lang="en-US" b="0" i="0" dirty="0">
                <a:effectLst/>
                <a:latin typeface="Source Serif Pro" panose="02040603050405020204" pitchFamily="18" charset="0"/>
              </a:rPr>
              <a:t>The industry of travel and hospitality is witnessing massive changes and high competition. The sector has a very challenging and complex operational environment. The industry demands superlative customer experience and companies in this business strive hard to achieve customer loyalty and their following. Customers today want customized travel experiences and demand best levels of service. The customers can always choose from many options and go for the one that provides them better experience at a price lower than competition.</a:t>
            </a:r>
            <a:endParaRPr lang="en-IN" dirty="0"/>
          </a:p>
        </p:txBody>
      </p:sp>
    </p:spTree>
    <p:extLst>
      <p:ext uri="{BB962C8B-B14F-4D97-AF65-F5344CB8AC3E}">
        <p14:creationId xmlns:p14="http://schemas.microsoft.com/office/powerpoint/2010/main" val="3050103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EC4FC5-6029-47F1-BA64-BD75B9C08E29}"/>
              </a:ext>
            </a:extLst>
          </p:cNvPr>
          <p:cNvSpPr>
            <a:spLocks noGrp="1"/>
          </p:cNvSpPr>
          <p:nvPr>
            <p:ph idx="1"/>
          </p:nvPr>
        </p:nvSpPr>
        <p:spPr>
          <a:xfrm>
            <a:off x="519764" y="673768"/>
            <a:ext cx="11155679" cy="5755907"/>
          </a:xfrm>
        </p:spPr>
        <p:txBody>
          <a:bodyPr>
            <a:normAutofit/>
          </a:bodyPr>
          <a:lstStyle/>
          <a:p>
            <a:pPr marL="45720" indent="0">
              <a:buNone/>
            </a:pPr>
            <a:r>
              <a:rPr lang="en-US" dirty="0">
                <a:solidFill>
                  <a:schemeClr val="tx1"/>
                </a:solidFill>
              </a:rPr>
              <a:t>Today, customers shop themselves to find the best value for their money through different online options, and technology is helping them out by removing any information asymmetry. Companies can tap customers right at this juncture. We made solutions that can streamline IT infrastructure, help you drive customers, offer personalized services, boost customer retention, backed by responsive support, apps and processes automation, systematically maintain your staff for productivity, system and data security, and a lot more.</a:t>
            </a:r>
          </a:p>
          <a:p>
            <a:r>
              <a:rPr lang="en-US" dirty="0">
                <a:solidFill>
                  <a:schemeClr val="tx1"/>
                </a:solidFill>
              </a:rPr>
              <a:t>Our services for the travel and hospitality industry includes:</a:t>
            </a:r>
          </a:p>
          <a:p>
            <a:r>
              <a:rPr lang="en-US" dirty="0">
                <a:solidFill>
                  <a:schemeClr val="tx1"/>
                </a:solidFill>
              </a:rPr>
              <a:t>Inventory Applications</a:t>
            </a:r>
          </a:p>
          <a:p>
            <a:r>
              <a:rPr lang="en-US" dirty="0">
                <a:solidFill>
                  <a:schemeClr val="tx1"/>
                </a:solidFill>
              </a:rPr>
              <a:t>Content Management Systems</a:t>
            </a:r>
          </a:p>
          <a:p>
            <a:r>
              <a:rPr lang="en-US" dirty="0">
                <a:solidFill>
                  <a:schemeClr val="tx1"/>
                </a:solidFill>
              </a:rPr>
              <a:t>e-Commerce Services</a:t>
            </a:r>
          </a:p>
          <a:p>
            <a:r>
              <a:rPr lang="en-US" dirty="0">
                <a:solidFill>
                  <a:schemeClr val="tx1"/>
                </a:solidFill>
              </a:rPr>
              <a:t>Enterprise Mobility</a:t>
            </a:r>
          </a:p>
          <a:p>
            <a:r>
              <a:rPr lang="en-US" dirty="0">
                <a:solidFill>
                  <a:schemeClr val="tx1"/>
                </a:solidFill>
              </a:rPr>
              <a:t>ERP/CRM Services</a:t>
            </a:r>
          </a:p>
          <a:p>
            <a:r>
              <a:rPr lang="en-US" dirty="0">
                <a:solidFill>
                  <a:schemeClr val="tx1"/>
                </a:solidFill>
              </a:rPr>
              <a:t>Sales and Marketing Management</a:t>
            </a:r>
          </a:p>
          <a:p>
            <a:r>
              <a:rPr lang="en-US" dirty="0">
                <a:solidFill>
                  <a:schemeClr val="tx1"/>
                </a:solidFill>
              </a:rPr>
              <a:t>Help Desk Applications</a:t>
            </a:r>
            <a:endParaRPr lang="en-IN" dirty="0">
              <a:solidFill>
                <a:schemeClr val="tx1"/>
              </a:solidFill>
            </a:endParaRPr>
          </a:p>
        </p:txBody>
      </p:sp>
    </p:spTree>
    <p:extLst>
      <p:ext uri="{BB962C8B-B14F-4D97-AF65-F5344CB8AC3E}">
        <p14:creationId xmlns:p14="http://schemas.microsoft.com/office/powerpoint/2010/main" val="4255435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677F1-52DC-46BA-B895-C35B14831575}"/>
              </a:ext>
            </a:extLst>
          </p:cNvPr>
          <p:cNvSpPr>
            <a:spLocks noGrp="1"/>
          </p:cNvSpPr>
          <p:nvPr>
            <p:ph type="title"/>
          </p:nvPr>
        </p:nvSpPr>
        <p:spPr/>
        <p:txBody>
          <a:bodyPr/>
          <a:lstStyle/>
          <a:p>
            <a:r>
              <a:rPr lang="en-US" b="1" u="sng" dirty="0"/>
              <a:t>Identification of problem statements:</a:t>
            </a:r>
            <a:br>
              <a:rPr lang="en-US" b="1" u="sng" dirty="0"/>
            </a:br>
            <a:endParaRPr lang="en-IN" b="1" u="sng" dirty="0"/>
          </a:p>
        </p:txBody>
      </p:sp>
      <p:sp>
        <p:nvSpPr>
          <p:cNvPr id="3" name="Content Placeholder 2">
            <a:extLst>
              <a:ext uri="{FF2B5EF4-FFF2-40B4-BE49-F238E27FC236}">
                <a16:creationId xmlns:a16="http://schemas.microsoft.com/office/drawing/2014/main" id="{BB38CF58-0613-42FD-BF09-A0D676E26FE6}"/>
              </a:ext>
            </a:extLst>
          </p:cNvPr>
          <p:cNvSpPr>
            <a:spLocks noGrp="1"/>
          </p:cNvSpPr>
          <p:nvPr>
            <p:ph idx="1"/>
          </p:nvPr>
        </p:nvSpPr>
        <p:spPr/>
        <p:txBody>
          <a:bodyPr>
            <a:noAutofit/>
          </a:bodyPr>
          <a:lstStyle/>
          <a:p>
            <a:r>
              <a:rPr lang="en-US" sz="3200" b="1" dirty="0">
                <a:solidFill>
                  <a:schemeClr val="tx1"/>
                </a:solidFill>
              </a:rPr>
              <a:t>Some of the problems that were faced by travel and tourism agencies:</a:t>
            </a:r>
          </a:p>
          <a:p>
            <a:r>
              <a:rPr lang="en-US" sz="3200" b="1" dirty="0">
                <a:solidFill>
                  <a:schemeClr val="tx1"/>
                </a:solidFill>
              </a:rPr>
              <a:t>Lack of Infrastructure </a:t>
            </a:r>
          </a:p>
          <a:p>
            <a:r>
              <a:rPr lang="en-US" sz="3200" b="1" dirty="0">
                <a:solidFill>
                  <a:schemeClr val="tx1"/>
                </a:solidFill>
              </a:rPr>
              <a:t>Safety and Security </a:t>
            </a:r>
          </a:p>
          <a:p>
            <a:r>
              <a:rPr lang="en-US" sz="3200" b="1" dirty="0">
                <a:solidFill>
                  <a:schemeClr val="tx1"/>
                </a:solidFill>
              </a:rPr>
              <a:t>Inaccessibility</a:t>
            </a:r>
          </a:p>
          <a:p>
            <a:r>
              <a:rPr lang="en-US" sz="3200" b="1" dirty="0">
                <a:solidFill>
                  <a:schemeClr val="tx1"/>
                </a:solidFill>
              </a:rPr>
              <a:t>Impact of coronavirus on Global Tourism</a:t>
            </a:r>
          </a:p>
          <a:p>
            <a:r>
              <a:rPr lang="en-US" sz="3200" b="1" dirty="0">
                <a:solidFill>
                  <a:schemeClr val="tx1"/>
                </a:solidFill>
              </a:rPr>
              <a:t>Lack of communication skills</a:t>
            </a:r>
            <a:endParaRPr lang="en-IN" sz="3200" b="1" dirty="0">
              <a:solidFill>
                <a:schemeClr val="tx1"/>
              </a:solidFill>
            </a:endParaRPr>
          </a:p>
        </p:txBody>
      </p:sp>
    </p:spTree>
    <p:extLst>
      <p:ext uri="{BB962C8B-B14F-4D97-AF65-F5344CB8AC3E}">
        <p14:creationId xmlns:p14="http://schemas.microsoft.com/office/powerpoint/2010/main" val="6611011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2118F-9025-4FAB-9870-B43659D3C02A}"/>
              </a:ext>
            </a:extLst>
          </p:cNvPr>
          <p:cNvSpPr>
            <a:spLocks noGrp="1"/>
          </p:cNvSpPr>
          <p:nvPr>
            <p:ph type="title"/>
          </p:nvPr>
        </p:nvSpPr>
        <p:spPr/>
        <p:txBody>
          <a:bodyPr/>
          <a:lstStyle/>
          <a:p>
            <a:r>
              <a:rPr lang="en-IN" b="1" i="0" u="sng" dirty="0">
                <a:effectLst/>
                <a:latin typeface="Source Serif Pro" panose="02040603050405020204" pitchFamily="18" charset="0"/>
              </a:rPr>
              <a:t>Prerequisites:</a:t>
            </a:r>
            <a:endParaRPr lang="en-IN" dirty="0"/>
          </a:p>
        </p:txBody>
      </p:sp>
      <p:sp>
        <p:nvSpPr>
          <p:cNvPr id="3" name="Content Placeholder 2">
            <a:extLst>
              <a:ext uri="{FF2B5EF4-FFF2-40B4-BE49-F238E27FC236}">
                <a16:creationId xmlns:a16="http://schemas.microsoft.com/office/drawing/2014/main" id="{E6798B31-665F-48D2-9ED0-49BC324BB193}"/>
              </a:ext>
            </a:extLst>
          </p:cNvPr>
          <p:cNvSpPr>
            <a:spLocks noGrp="1"/>
          </p:cNvSpPr>
          <p:nvPr>
            <p:ph idx="1"/>
          </p:nvPr>
        </p:nvSpPr>
        <p:spPr/>
        <p:txBody>
          <a:bodyPr/>
          <a:lstStyle/>
          <a:p>
            <a:r>
              <a:rPr lang="en-US" dirty="0">
                <a:solidFill>
                  <a:schemeClr val="tx1"/>
                </a:solidFill>
              </a:rPr>
              <a:t>React JS, Node JS, Express JS</a:t>
            </a:r>
          </a:p>
          <a:p>
            <a:r>
              <a:rPr lang="en-US" dirty="0">
                <a:solidFill>
                  <a:schemeClr val="tx1"/>
                </a:solidFill>
              </a:rPr>
              <a:t>Mongo DB</a:t>
            </a:r>
          </a:p>
          <a:p>
            <a:r>
              <a:rPr lang="en-US" dirty="0">
                <a:solidFill>
                  <a:schemeClr val="tx1"/>
                </a:solidFill>
              </a:rPr>
              <a:t>Elements Of Software Construction</a:t>
            </a:r>
          </a:p>
          <a:p>
            <a:r>
              <a:rPr lang="en-US" dirty="0">
                <a:solidFill>
                  <a:schemeClr val="tx1"/>
                </a:solidFill>
              </a:rPr>
              <a:t>Mathematical Programming, Knowledge on AI</a:t>
            </a:r>
            <a:endParaRPr lang="en-IN" dirty="0">
              <a:solidFill>
                <a:schemeClr val="tx1"/>
              </a:solidFill>
            </a:endParaRPr>
          </a:p>
        </p:txBody>
      </p:sp>
    </p:spTree>
    <p:extLst>
      <p:ext uri="{BB962C8B-B14F-4D97-AF65-F5344CB8AC3E}">
        <p14:creationId xmlns:p14="http://schemas.microsoft.com/office/powerpoint/2010/main" val="1528395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8C100-215C-488D-8CE2-D8C2D54D4401}"/>
              </a:ext>
            </a:extLst>
          </p:cNvPr>
          <p:cNvSpPr>
            <a:spLocks noGrp="1"/>
          </p:cNvSpPr>
          <p:nvPr>
            <p:ph type="title"/>
          </p:nvPr>
        </p:nvSpPr>
        <p:spPr/>
        <p:txBody>
          <a:bodyPr/>
          <a:lstStyle/>
          <a:p>
            <a:r>
              <a:rPr lang="en-IN" b="1" i="0" u="sng" dirty="0">
                <a:effectLst/>
                <a:latin typeface="Source Serif Pro" panose="02040603050405020204" pitchFamily="18" charset="0"/>
              </a:rPr>
              <a:t>User Stories:</a:t>
            </a:r>
            <a:endParaRPr lang="en-IN" dirty="0"/>
          </a:p>
        </p:txBody>
      </p:sp>
      <p:sp>
        <p:nvSpPr>
          <p:cNvPr id="3" name="Content Placeholder 2">
            <a:extLst>
              <a:ext uri="{FF2B5EF4-FFF2-40B4-BE49-F238E27FC236}">
                <a16:creationId xmlns:a16="http://schemas.microsoft.com/office/drawing/2014/main" id="{2EF5271B-87AE-4437-BC03-8F1FD6B6E3DB}"/>
              </a:ext>
            </a:extLst>
          </p:cNvPr>
          <p:cNvSpPr>
            <a:spLocks noGrp="1"/>
          </p:cNvSpPr>
          <p:nvPr>
            <p:ph idx="1"/>
          </p:nvPr>
        </p:nvSpPr>
        <p:spPr/>
        <p:txBody>
          <a:bodyPr>
            <a:normAutofit lnSpcReduction="10000"/>
          </a:bodyPr>
          <a:lstStyle/>
          <a:p>
            <a:r>
              <a:rPr lang="en-US" dirty="0">
                <a:solidFill>
                  <a:schemeClr val="tx1"/>
                </a:solidFill>
              </a:rPr>
              <a:t>As a user, I would like to search for flights and view the prices from starting city till destination city on a particular date so that I can make an informed choice and book a flight</a:t>
            </a:r>
          </a:p>
          <a:p>
            <a:r>
              <a:rPr lang="en-US" dirty="0">
                <a:solidFill>
                  <a:schemeClr val="tx1"/>
                </a:solidFill>
              </a:rPr>
              <a:t>As a user , I would like to select the flight of my choice , pre-book food options and pay for it online and get my e-ticket over email so that I can book everything required for my journey conveniently</a:t>
            </a:r>
          </a:p>
          <a:p>
            <a:r>
              <a:rPr lang="en-US" dirty="0">
                <a:solidFill>
                  <a:schemeClr val="tx1"/>
                </a:solidFill>
              </a:rPr>
              <a:t>As a vacation traveler , I want to see photos of the hotels</a:t>
            </a:r>
          </a:p>
          <a:p>
            <a:r>
              <a:rPr lang="en-US" dirty="0">
                <a:solidFill>
                  <a:schemeClr val="tx1"/>
                </a:solidFill>
              </a:rPr>
              <a:t>As a frequent flyer, I want to rebook a past trip so that I save time booking trips </a:t>
            </a:r>
            <a:r>
              <a:rPr lang="en-US" dirty="0" err="1">
                <a:solidFill>
                  <a:schemeClr val="tx1"/>
                </a:solidFill>
              </a:rPr>
              <a:t>i</a:t>
            </a:r>
            <a:r>
              <a:rPr lang="en-US" dirty="0">
                <a:solidFill>
                  <a:schemeClr val="tx1"/>
                </a:solidFill>
              </a:rPr>
              <a:t> take often.</a:t>
            </a:r>
          </a:p>
          <a:p>
            <a:r>
              <a:rPr lang="en-US" dirty="0">
                <a:solidFill>
                  <a:schemeClr val="tx1"/>
                </a:solidFill>
              </a:rPr>
              <a:t>As a Travel agent , I want my travelers to be satisfied with their trip so that they can give us a good feedback on our website</a:t>
            </a:r>
            <a:endParaRPr lang="en-IN" dirty="0">
              <a:solidFill>
                <a:schemeClr val="tx1"/>
              </a:solidFill>
            </a:endParaRPr>
          </a:p>
        </p:txBody>
      </p:sp>
    </p:spTree>
    <p:extLst>
      <p:ext uri="{BB962C8B-B14F-4D97-AF65-F5344CB8AC3E}">
        <p14:creationId xmlns:p14="http://schemas.microsoft.com/office/powerpoint/2010/main" val="35505681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8E52C-F781-4E31-89F3-7C34A892D69E}"/>
              </a:ext>
            </a:extLst>
          </p:cNvPr>
          <p:cNvSpPr>
            <a:spLocks noGrp="1"/>
          </p:cNvSpPr>
          <p:nvPr>
            <p:ph type="title"/>
          </p:nvPr>
        </p:nvSpPr>
        <p:spPr/>
        <p:txBody>
          <a:bodyPr/>
          <a:lstStyle/>
          <a:p>
            <a:r>
              <a:rPr lang="en-US" b="1" u="sng" dirty="0"/>
              <a:t>Use Case Diagrams:</a:t>
            </a:r>
            <a:endParaRPr lang="en-IN" b="1" u="sng" dirty="0"/>
          </a:p>
        </p:txBody>
      </p:sp>
      <p:pic>
        <p:nvPicPr>
          <p:cNvPr id="5" name="Content Placeholder 4">
            <a:extLst>
              <a:ext uri="{FF2B5EF4-FFF2-40B4-BE49-F238E27FC236}">
                <a16:creationId xmlns:a16="http://schemas.microsoft.com/office/drawing/2014/main" id="{8D916696-9059-4C65-B784-7CED53BF1ADC}"/>
              </a:ext>
            </a:extLst>
          </p:cNvPr>
          <p:cNvPicPr>
            <a:picLocks noGrp="1" noChangeAspect="1"/>
          </p:cNvPicPr>
          <p:nvPr>
            <p:ph idx="1"/>
          </p:nvPr>
        </p:nvPicPr>
        <p:blipFill>
          <a:blip r:embed="rId2"/>
          <a:stretch>
            <a:fillRect/>
          </a:stretch>
        </p:blipFill>
        <p:spPr>
          <a:xfrm>
            <a:off x="2238761" y="2057400"/>
            <a:ext cx="7681141" cy="4038600"/>
          </a:xfrm>
        </p:spPr>
      </p:pic>
    </p:spTree>
    <p:extLst>
      <p:ext uri="{BB962C8B-B14F-4D97-AF65-F5344CB8AC3E}">
        <p14:creationId xmlns:p14="http://schemas.microsoft.com/office/powerpoint/2010/main" val="3758790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B6193-F9F1-4C54-838F-77350B9FC5DC}"/>
              </a:ext>
            </a:extLst>
          </p:cNvPr>
          <p:cNvSpPr>
            <a:spLocks noGrp="1"/>
          </p:cNvSpPr>
          <p:nvPr>
            <p:ph type="title"/>
          </p:nvPr>
        </p:nvSpPr>
        <p:spPr>
          <a:xfrm>
            <a:off x="1143000" y="609600"/>
            <a:ext cx="6693061" cy="1356360"/>
          </a:xfrm>
        </p:spPr>
        <p:txBody>
          <a:bodyPr>
            <a:normAutofit/>
          </a:bodyPr>
          <a:lstStyle/>
          <a:p>
            <a:r>
              <a:rPr lang="en-US" dirty="0"/>
              <a:t>Choose an Experience</a:t>
            </a:r>
          </a:p>
        </p:txBody>
      </p:sp>
      <p:pic>
        <p:nvPicPr>
          <p:cNvPr id="7" name="Picture 6" descr="Woman on top of a hill">
            <a:extLst>
              <a:ext uri="{FF2B5EF4-FFF2-40B4-BE49-F238E27FC236}">
                <a16:creationId xmlns:a16="http://schemas.microsoft.com/office/drawing/2014/main" id="{5B1885B6-720E-4434-8EED-676D134293D0}"/>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27160" r="1" b="1"/>
          <a:stretch/>
        </p:blipFill>
        <p:spPr>
          <a:xfrm>
            <a:off x="8310622" y="243840"/>
            <a:ext cx="3646837" cy="6377939"/>
          </a:xfrm>
          <a:prstGeom prst="rect">
            <a:avLst/>
          </a:prstGeom>
        </p:spPr>
      </p:pic>
      <p:graphicFrame>
        <p:nvGraphicFramePr>
          <p:cNvPr id="5" name="Content Placeholder 2" descr="Icon Bullets">
            <a:extLst>
              <a:ext uri="{FF2B5EF4-FFF2-40B4-BE49-F238E27FC236}">
                <a16:creationId xmlns:a16="http://schemas.microsoft.com/office/drawing/2014/main" id="{8453D1B9-6A3D-441D-888D-C1BEB727AD58}"/>
              </a:ext>
            </a:extLst>
          </p:cNvPr>
          <p:cNvGraphicFramePr>
            <a:graphicFrameLocks noGrp="1"/>
          </p:cNvGraphicFramePr>
          <p:nvPr>
            <p:ph idx="1"/>
            <p:extLst>
              <p:ext uri="{D42A27DB-BD31-4B8C-83A1-F6EECF244321}">
                <p14:modId xmlns:p14="http://schemas.microsoft.com/office/powerpoint/2010/main" val="2217785312"/>
              </p:ext>
            </p:extLst>
          </p:nvPr>
        </p:nvGraphicFramePr>
        <p:xfrm>
          <a:off x="1143000" y="2057400"/>
          <a:ext cx="6693061" cy="403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9284743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AABB5-A0B5-4D9A-89E8-0798BCC87925}"/>
              </a:ext>
            </a:extLst>
          </p:cNvPr>
          <p:cNvSpPr>
            <a:spLocks noGrp="1"/>
          </p:cNvSpPr>
          <p:nvPr>
            <p:ph type="title"/>
          </p:nvPr>
        </p:nvSpPr>
        <p:spPr>
          <a:xfrm>
            <a:off x="806116" y="344306"/>
            <a:ext cx="9875520" cy="1356360"/>
          </a:xfrm>
        </p:spPr>
        <p:txBody>
          <a:bodyPr/>
          <a:lstStyle/>
          <a:p>
            <a:r>
              <a:rPr lang="en-US" b="1" u="sng" dirty="0"/>
              <a:t>Affinity Diagram:</a:t>
            </a:r>
            <a:endParaRPr lang="en-IN" b="1" u="sng" dirty="0"/>
          </a:p>
        </p:txBody>
      </p:sp>
      <p:sp>
        <p:nvSpPr>
          <p:cNvPr id="4" name="Rectangle 3">
            <a:extLst>
              <a:ext uri="{FF2B5EF4-FFF2-40B4-BE49-F238E27FC236}">
                <a16:creationId xmlns:a16="http://schemas.microsoft.com/office/drawing/2014/main" id="{4191A363-2950-468B-93A6-78A9655D801A}"/>
              </a:ext>
            </a:extLst>
          </p:cNvPr>
          <p:cNvSpPr/>
          <p:nvPr/>
        </p:nvSpPr>
        <p:spPr>
          <a:xfrm>
            <a:off x="981777" y="1821582"/>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React JS</a:t>
            </a:r>
            <a:endParaRPr lang="en-IN" dirty="0"/>
          </a:p>
        </p:txBody>
      </p:sp>
      <p:sp>
        <p:nvSpPr>
          <p:cNvPr id="5" name="Rectangle 4">
            <a:extLst>
              <a:ext uri="{FF2B5EF4-FFF2-40B4-BE49-F238E27FC236}">
                <a16:creationId xmlns:a16="http://schemas.microsoft.com/office/drawing/2014/main" id="{4CF932A1-CA62-446B-9B63-F9E4E0CFE56F}"/>
              </a:ext>
            </a:extLst>
          </p:cNvPr>
          <p:cNvSpPr/>
          <p:nvPr/>
        </p:nvSpPr>
        <p:spPr>
          <a:xfrm>
            <a:off x="5443286" y="4348214"/>
            <a:ext cx="1570924"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CUSTOMER JOURNEY MAPS</a:t>
            </a:r>
            <a:endParaRPr lang="en-IN" dirty="0"/>
          </a:p>
        </p:txBody>
      </p:sp>
      <p:sp>
        <p:nvSpPr>
          <p:cNvPr id="6" name="Rectangle 5">
            <a:extLst>
              <a:ext uri="{FF2B5EF4-FFF2-40B4-BE49-F238E27FC236}">
                <a16:creationId xmlns:a16="http://schemas.microsoft.com/office/drawing/2014/main" id="{87F55CB2-FB14-4346-849B-19E6EA6B66FE}"/>
              </a:ext>
            </a:extLst>
          </p:cNvPr>
          <p:cNvSpPr/>
          <p:nvPr/>
        </p:nvSpPr>
        <p:spPr>
          <a:xfrm>
            <a:off x="5657649" y="3084898"/>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EMPATHY MAP</a:t>
            </a:r>
            <a:endParaRPr lang="en-IN" dirty="0"/>
          </a:p>
        </p:txBody>
      </p:sp>
      <p:sp>
        <p:nvSpPr>
          <p:cNvPr id="7" name="Rectangle 6">
            <a:extLst>
              <a:ext uri="{FF2B5EF4-FFF2-40B4-BE49-F238E27FC236}">
                <a16:creationId xmlns:a16="http://schemas.microsoft.com/office/drawing/2014/main" id="{4F92B6E9-E36D-409B-A9DB-32986AFF0F95}"/>
              </a:ext>
            </a:extLst>
          </p:cNvPr>
          <p:cNvSpPr/>
          <p:nvPr/>
        </p:nvSpPr>
        <p:spPr>
          <a:xfrm>
            <a:off x="7631230" y="5475173"/>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TRIP COST</a:t>
            </a:r>
            <a:endParaRPr lang="en-IN" dirty="0"/>
          </a:p>
        </p:txBody>
      </p:sp>
      <p:sp>
        <p:nvSpPr>
          <p:cNvPr id="8" name="Rectangle 7">
            <a:extLst>
              <a:ext uri="{FF2B5EF4-FFF2-40B4-BE49-F238E27FC236}">
                <a16:creationId xmlns:a16="http://schemas.microsoft.com/office/drawing/2014/main" id="{697663B9-6341-41EA-958B-CED4BBFD6D3F}"/>
              </a:ext>
            </a:extLst>
          </p:cNvPr>
          <p:cNvSpPr/>
          <p:nvPr/>
        </p:nvSpPr>
        <p:spPr>
          <a:xfrm>
            <a:off x="7653690" y="4339793"/>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BOOKING</a:t>
            </a:r>
            <a:endParaRPr lang="en-IN" dirty="0"/>
          </a:p>
        </p:txBody>
      </p:sp>
      <p:sp>
        <p:nvSpPr>
          <p:cNvPr id="9" name="Rectangle 8">
            <a:extLst>
              <a:ext uri="{FF2B5EF4-FFF2-40B4-BE49-F238E27FC236}">
                <a16:creationId xmlns:a16="http://schemas.microsoft.com/office/drawing/2014/main" id="{4B194157-54B9-41C8-B2E0-10938D9A73A9}"/>
              </a:ext>
            </a:extLst>
          </p:cNvPr>
          <p:cNvSpPr/>
          <p:nvPr/>
        </p:nvSpPr>
        <p:spPr>
          <a:xfrm>
            <a:off x="7621606" y="3084898"/>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INFO</a:t>
            </a:r>
            <a:endParaRPr lang="en-IN" dirty="0"/>
          </a:p>
        </p:txBody>
      </p:sp>
      <p:sp>
        <p:nvSpPr>
          <p:cNvPr id="10" name="Rectangle 9">
            <a:extLst>
              <a:ext uri="{FF2B5EF4-FFF2-40B4-BE49-F238E27FC236}">
                <a16:creationId xmlns:a16="http://schemas.microsoft.com/office/drawing/2014/main" id="{FEC192CA-6721-4A5E-A522-A2F8CD280A1E}"/>
              </a:ext>
            </a:extLst>
          </p:cNvPr>
          <p:cNvSpPr/>
          <p:nvPr/>
        </p:nvSpPr>
        <p:spPr>
          <a:xfrm>
            <a:off x="9547660" y="5470762"/>
            <a:ext cx="1959543"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OPTIMIZATIONS</a:t>
            </a:r>
            <a:endParaRPr lang="en-IN" dirty="0"/>
          </a:p>
        </p:txBody>
      </p:sp>
      <p:sp>
        <p:nvSpPr>
          <p:cNvPr id="11" name="Rectangle 10">
            <a:extLst>
              <a:ext uri="{FF2B5EF4-FFF2-40B4-BE49-F238E27FC236}">
                <a16:creationId xmlns:a16="http://schemas.microsoft.com/office/drawing/2014/main" id="{F6A4722B-6B0F-444B-A045-98F3F76F6324}"/>
              </a:ext>
            </a:extLst>
          </p:cNvPr>
          <p:cNvSpPr/>
          <p:nvPr/>
        </p:nvSpPr>
        <p:spPr>
          <a:xfrm>
            <a:off x="9397063" y="4305403"/>
            <a:ext cx="2283594"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APPROXIMATIONS</a:t>
            </a:r>
            <a:endParaRPr lang="en-IN" dirty="0"/>
          </a:p>
        </p:txBody>
      </p:sp>
      <p:sp>
        <p:nvSpPr>
          <p:cNvPr id="12" name="Rectangle 11">
            <a:extLst>
              <a:ext uri="{FF2B5EF4-FFF2-40B4-BE49-F238E27FC236}">
                <a16:creationId xmlns:a16="http://schemas.microsoft.com/office/drawing/2014/main" id="{2D57D052-0E7D-49D3-8F99-F4AD690B51BD}"/>
              </a:ext>
            </a:extLst>
          </p:cNvPr>
          <p:cNvSpPr/>
          <p:nvPr/>
        </p:nvSpPr>
        <p:spPr>
          <a:xfrm>
            <a:off x="9746984" y="3054218"/>
            <a:ext cx="1583752"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ALGORITHMS</a:t>
            </a:r>
            <a:endParaRPr lang="en-IN" dirty="0"/>
          </a:p>
        </p:txBody>
      </p:sp>
      <p:sp>
        <p:nvSpPr>
          <p:cNvPr id="13" name="Rectangle 12">
            <a:extLst>
              <a:ext uri="{FF2B5EF4-FFF2-40B4-BE49-F238E27FC236}">
                <a16:creationId xmlns:a16="http://schemas.microsoft.com/office/drawing/2014/main" id="{1D6ED310-4962-4AB9-8444-F7A6AEEF3C13}"/>
              </a:ext>
            </a:extLst>
          </p:cNvPr>
          <p:cNvSpPr/>
          <p:nvPr/>
        </p:nvSpPr>
        <p:spPr>
          <a:xfrm>
            <a:off x="9910011" y="1821582"/>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MP</a:t>
            </a:r>
            <a:endParaRPr lang="en-IN" dirty="0"/>
          </a:p>
        </p:txBody>
      </p:sp>
      <p:sp>
        <p:nvSpPr>
          <p:cNvPr id="14" name="Rectangle 13">
            <a:extLst>
              <a:ext uri="{FF2B5EF4-FFF2-40B4-BE49-F238E27FC236}">
                <a16:creationId xmlns:a16="http://schemas.microsoft.com/office/drawing/2014/main" id="{DD69FD3E-4BC4-4C63-B8A1-4FD6ACC60727}"/>
              </a:ext>
            </a:extLst>
          </p:cNvPr>
          <p:cNvSpPr/>
          <p:nvPr/>
        </p:nvSpPr>
        <p:spPr>
          <a:xfrm>
            <a:off x="7621607" y="1808348"/>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DBMS</a:t>
            </a:r>
            <a:endParaRPr lang="en-IN" dirty="0"/>
          </a:p>
        </p:txBody>
      </p:sp>
      <p:sp>
        <p:nvSpPr>
          <p:cNvPr id="15" name="Rectangle 14">
            <a:extLst>
              <a:ext uri="{FF2B5EF4-FFF2-40B4-BE49-F238E27FC236}">
                <a16:creationId xmlns:a16="http://schemas.microsoft.com/office/drawing/2014/main" id="{0A4A578C-6921-47E8-83EC-E60A0009914B}"/>
              </a:ext>
            </a:extLst>
          </p:cNvPr>
          <p:cNvSpPr/>
          <p:nvPr/>
        </p:nvSpPr>
        <p:spPr>
          <a:xfrm>
            <a:off x="5598294" y="1821582"/>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DTI</a:t>
            </a:r>
            <a:endParaRPr lang="en-IN" dirty="0"/>
          </a:p>
        </p:txBody>
      </p:sp>
      <p:sp>
        <p:nvSpPr>
          <p:cNvPr id="16" name="Rectangle 15">
            <a:extLst>
              <a:ext uri="{FF2B5EF4-FFF2-40B4-BE49-F238E27FC236}">
                <a16:creationId xmlns:a16="http://schemas.microsoft.com/office/drawing/2014/main" id="{2016323E-C5DE-4633-BEFB-CDD3AC818EDA}"/>
              </a:ext>
            </a:extLst>
          </p:cNvPr>
          <p:cNvSpPr/>
          <p:nvPr/>
        </p:nvSpPr>
        <p:spPr>
          <a:xfrm>
            <a:off x="3309486" y="1808348"/>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ESC</a:t>
            </a:r>
            <a:endParaRPr lang="en-IN" dirty="0"/>
          </a:p>
        </p:txBody>
      </p:sp>
      <p:sp>
        <p:nvSpPr>
          <p:cNvPr id="17" name="Rectangle 16">
            <a:extLst>
              <a:ext uri="{FF2B5EF4-FFF2-40B4-BE49-F238E27FC236}">
                <a16:creationId xmlns:a16="http://schemas.microsoft.com/office/drawing/2014/main" id="{7CC0859C-8213-490C-B1DB-F847044EF29E}"/>
              </a:ext>
            </a:extLst>
          </p:cNvPr>
          <p:cNvSpPr/>
          <p:nvPr/>
        </p:nvSpPr>
        <p:spPr>
          <a:xfrm>
            <a:off x="981776" y="4286854"/>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LOGIN PAGE</a:t>
            </a:r>
            <a:endParaRPr lang="en-IN" dirty="0"/>
          </a:p>
        </p:txBody>
      </p:sp>
      <p:sp>
        <p:nvSpPr>
          <p:cNvPr id="18" name="Rectangle 17">
            <a:extLst>
              <a:ext uri="{FF2B5EF4-FFF2-40B4-BE49-F238E27FC236}">
                <a16:creationId xmlns:a16="http://schemas.microsoft.com/office/drawing/2014/main" id="{9AE1D14A-0C5B-4576-ABA8-9205746F3A29}"/>
              </a:ext>
            </a:extLst>
          </p:cNvPr>
          <p:cNvSpPr/>
          <p:nvPr/>
        </p:nvSpPr>
        <p:spPr>
          <a:xfrm>
            <a:off x="742745" y="5488810"/>
            <a:ext cx="1925054"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APPOINTMENTS</a:t>
            </a:r>
            <a:endParaRPr lang="en-IN" dirty="0"/>
          </a:p>
        </p:txBody>
      </p:sp>
      <p:sp>
        <p:nvSpPr>
          <p:cNvPr id="19" name="Rectangle 18">
            <a:extLst>
              <a:ext uri="{FF2B5EF4-FFF2-40B4-BE49-F238E27FC236}">
                <a16:creationId xmlns:a16="http://schemas.microsoft.com/office/drawing/2014/main" id="{567D42DC-633D-4853-8E0C-19E304381AAF}"/>
              </a:ext>
            </a:extLst>
          </p:cNvPr>
          <p:cNvSpPr/>
          <p:nvPr/>
        </p:nvSpPr>
        <p:spPr>
          <a:xfrm>
            <a:off x="3122194" y="5475173"/>
            <a:ext cx="163548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MILESTONES</a:t>
            </a:r>
            <a:endParaRPr lang="en-IN" dirty="0"/>
          </a:p>
        </p:txBody>
      </p:sp>
      <p:sp>
        <p:nvSpPr>
          <p:cNvPr id="20" name="Rectangle 19">
            <a:extLst>
              <a:ext uri="{FF2B5EF4-FFF2-40B4-BE49-F238E27FC236}">
                <a16:creationId xmlns:a16="http://schemas.microsoft.com/office/drawing/2014/main" id="{8A63E910-55C1-41E5-B663-605F13966139}"/>
              </a:ext>
            </a:extLst>
          </p:cNvPr>
          <p:cNvSpPr/>
          <p:nvPr/>
        </p:nvSpPr>
        <p:spPr>
          <a:xfrm>
            <a:off x="3197992" y="4339793"/>
            <a:ext cx="1483895"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 CASE DIAGRAMS</a:t>
            </a:r>
            <a:endParaRPr lang="en-IN" dirty="0"/>
          </a:p>
        </p:txBody>
      </p:sp>
      <p:sp>
        <p:nvSpPr>
          <p:cNvPr id="21" name="Rectangle 20">
            <a:extLst>
              <a:ext uri="{FF2B5EF4-FFF2-40B4-BE49-F238E27FC236}">
                <a16:creationId xmlns:a16="http://schemas.microsoft.com/office/drawing/2014/main" id="{E5F013AF-12EC-42C3-8DC4-A32527461C56}"/>
              </a:ext>
            </a:extLst>
          </p:cNvPr>
          <p:cNvSpPr/>
          <p:nvPr/>
        </p:nvSpPr>
        <p:spPr>
          <a:xfrm>
            <a:off x="3309486" y="3025942"/>
            <a:ext cx="1260909"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STORIES</a:t>
            </a:r>
            <a:endParaRPr lang="en-IN" dirty="0"/>
          </a:p>
        </p:txBody>
      </p:sp>
      <p:sp>
        <p:nvSpPr>
          <p:cNvPr id="22" name="Rectangle 21">
            <a:extLst>
              <a:ext uri="{FF2B5EF4-FFF2-40B4-BE49-F238E27FC236}">
                <a16:creationId xmlns:a16="http://schemas.microsoft.com/office/drawing/2014/main" id="{4AF19849-4E9A-4BDE-BF68-7E6E13D651DC}"/>
              </a:ext>
            </a:extLst>
          </p:cNvPr>
          <p:cNvSpPr/>
          <p:nvPr/>
        </p:nvSpPr>
        <p:spPr>
          <a:xfrm>
            <a:off x="5443286" y="5479183"/>
            <a:ext cx="1570924"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PROTOTYPES</a:t>
            </a:r>
            <a:endParaRPr lang="en-IN" dirty="0"/>
          </a:p>
        </p:txBody>
      </p:sp>
      <p:sp>
        <p:nvSpPr>
          <p:cNvPr id="23" name="Rectangle 22">
            <a:extLst>
              <a:ext uri="{FF2B5EF4-FFF2-40B4-BE49-F238E27FC236}">
                <a16:creationId xmlns:a16="http://schemas.microsoft.com/office/drawing/2014/main" id="{1D5582C4-16D2-4753-BAB7-CA8F4D8F98A1}"/>
              </a:ext>
            </a:extLst>
          </p:cNvPr>
          <p:cNvSpPr/>
          <p:nvPr/>
        </p:nvSpPr>
        <p:spPr>
          <a:xfrm>
            <a:off x="893944" y="3084898"/>
            <a:ext cx="1436570" cy="8061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INTERFACES</a:t>
            </a:r>
            <a:endParaRPr lang="en-IN" dirty="0"/>
          </a:p>
        </p:txBody>
      </p:sp>
    </p:spTree>
    <p:extLst>
      <p:ext uri="{BB962C8B-B14F-4D97-AF65-F5344CB8AC3E}">
        <p14:creationId xmlns:p14="http://schemas.microsoft.com/office/powerpoint/2010/main" val="408599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F8AFD-5E1E-4F00-96B2-5A3A71B5991A}"/>
              </a:ext>
            </a:extLst>
          </p:cNvPr>
          <p:cNvSpPr>
            <a:spLocks noGrp="1"/>
          </p:cNvSpPr>
          <p:nvPr>
            <p:ph type="title"/>
          </p:nvPr>
        </p:nvSpPr>
        <p:spPr/>
        <p:txBody>
          <a:bodyPr/>
          <a:lstStyle/>
          <a:p>
            <a:r>
              <a:rPr lang="en-US" b="1" u="sng" dirty="0"/>
              <a:t>GitHub Repositories and LinkedIn:</a:t>
            </a:r>
            <a:endParaRPr lang="en-IN" b="1" u="sng" dirty="0"/>
          </a:p>
        </p:txBody>
      </p:sp>
      <p:sp>
        <p:nvSpPr>
          <p:cNvPr id="3" name="Content Placeholder 2">
            <a:extLst>
              <a:ext uri="{FF2B5EF4-FFF2-40B4-BE49-F238E27FC236}">
                <a16:creationId xmlns:a16="http://schemas.microsoft.com/office/drawing/2014/main" id="{AAD148C5-5EEF-4AC0-89DA-4D89713C8A38}"/>
              </a:ext>
            </a:extLst>
          </p:cNvPr>
          <p:cNvSpPr>
            <a:spLocks noGrp="1"/>
          </p:cNvSpPr>
          <p:nvPr>
            <p:ph idx="1"/>
          </p:nvPr>
        </p:nvSpPr>
        <p:spPr/>
        <p:txBody>
          <a:bodyPr>
            <a:normAutofit/>
          </a:bodyPr>
          <a:lstStyle/>
          <a:p>
            <a:pPr marL="45720" indent="0">
              <a:buNone/>
            </a:pPr>
            <a:endParaRPr lang="en-IN" dirty="0">
              <a:solidFill>
                <a:srgbClr val="F59E00"/>
              </a:solidFill>
              <a:hlinkClick r:id="rId2">
                <a:extLst>
                  <a:ext uri="{A12FA001-AC4F-418D-AE19-62706E023703}">
                    <ahyp:hlinkClr xmlns:ahyp="http://schemas.microsoft.com/office/drawing/2018/hyperlinkcolor" val="tx"/>
                  </a:ext>
                </a:extLst>
              </a:hlinkClick>
            </a:endParaRPr>
          </a:p>
          <a:p>
            <a:pPr marL="45720" indent="0">
              <a:buNone/>
            </a:pPr>
            <a:r>
              <a:rPr lang="en-IN" sz="4400" b="1" u="sng" dirty="0">
                <a:solidFill>
                  <a:schemeClr val="tx1"/>
                </a:solidFill>
                <a:hlinkClick r:id="rId2">
                  <a:extLst>
                    <a:ext uri="{A12FA001-AC4F-418D-AE19-62706E023703}">
                      <ahyp:hlinkClr xmlns:ahyp="http://schemas.microsoft.com/office/drawing/2018/hyperlinkcolor" val="tx"/>
                    </a:ext>
                  </a:extLst>
                </a:hlinkClick>
              </a:rPr>
              <a:t>GitHub:</a:t>
            </a:r>
          </a:p>
          <a:p>
            <a:pPr marL="45720" indent="0">
              <a:buNone/>
            </a:pPr>
            <a:r>
              <a:rPr lang="en-IN" sz="2400" b="1" dirty="0">
                <a:hlinkClick r:id="rId2">
                  <a:extLst>
                    <a:ext uri="{A12FA001-AC4F-418D-AE19-62706E023703}">
                      <ahyp:hlinkClr xmlns:ahyp="http://schemas.microsoft.com/office/drawing/2018/hyperlinkcolor" val="tx"/>
                    </a:ext>
                  </a:extLst>
                </a:hlinkClick>
              </a:rPr>
              <a:t>sri8135/Travel-tourism-and-hospitality (github.com)</a:t>
            </a:r>
            <a:endParaRPr lang="en-IN" sz="2400" b="1" dirty="0"/>
          </a:p>
          <a:p>
            <a:pPr marL="45720" indent="0">
              <a:buNone/>
            </a:pPr>
            <a:r>
              <a:rPr lang="en-IN" sz="4400" b="1" u="sng" dirty="0">
                <a:solidFill>
                  <a:schemeClr val="tx1"/>
                </a:solidFill>
              </a:rPr>
              <a:t>LinkedIn:</a:t>
            </a:r>
          </a:p>
          <a:p>
            <a:pPr marL="45720" indent="0">
              <a:buNone/>
            </a:pPr>
            <a:r>
              <a:rPr lang="en-IN" sz="2800" b="1" u="sng" dirty="0"/>
              <a:t>https://www.linkedin.com/pulse/travel-tourism-hospitality-systems-kakarla-raga-sri-lakshmi/?trackingId=CgRZloDPR06rCXRxaG7Ohw%3D%3D</a:t>
            </a:r>
          </a:p>
          <a:p>
            <a:pPr marL="45720" indent="0">
              <a:buNone/>
            </a:pPr>
            <a:endParaRPr lang="en-IN" dirty="0"/>
          </a:p>
        </p:txBody>
      </p:sp>
    </p:spTree>
    <p:extLst>
      <p:ext uri="{BB962C8B-B14F-4D97-AF65-F5344CB8AC3E}">
        <p14:creationId xmlns:p14="http://schemas.microsoft.com/office/powerpoint/2010/main" val="3659150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888E1-1C83-45CD-94C1-01CE6D18A71C}"/>
              </a:ext>
            </a:extLst>
          </p:cNvPr>
          <p:cNvSpPr>
            <a:spLocks noGrp="1"/>
          </p:cNvSpPr>
          <p:nvPr>
            <p:ph type="title"/>
          </p:nvPr>
        </p:nvSpPr>
        <p:spPr>
          <a:xfrm>
            <a:off x="4775612" y="609600"/>
            <a:ext cx="6693061" cy="1356360"/>
          </a:xfrm>
        </p:spPr>
        <p:txBody>
          <a:bodyPr>
            <a:normAutofit/>
          </a:bodyPr>
          <a:lstStyle/>
          <a:p>
            <a:r>
              <a:rPr lang="en-US" dirty="0"/>
              <a:t>Transportation </a:t>
            </a:r>
          </a:p>
        </p:txBody>
      </p:sp>
      <p:pic>
        <p:nvPicPr>
          <p:cNvPr id="5" name="Picture 4" descr="Airport">
            <a:extLst>
              <a:ext uri="{FF2B5EF4-FFF2-40B4-BE49-F238E27FC236}">
                <a16:creationId xmlns:a16="http://schemas.microsoft.com/office/drawing/2014/main" id="{E4D3CE1D-3DAE-4798-AD0B-2A9034A192CC}"/>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b="-2"/>
          <a:stretch/>
        </p:blipFill>
        <p:spPr>
          <a:xfrm>
            <a:off x="241388" y="256364"/>
            <a:ext cx="4200395" cy="6352184"/>
          </a:xfrm>
          <a:prstGeom prst="rect">
            <a:avLst/>
          </a:prstGeom>
        </p:spPr>
      </p:pic>
      <p:graphicFrame>
        <p:nvGraphicFramePr>
          <p:cNvPr id="4" name="Content Placeholder 3" descr="Phased Process Graph">
            <a:extLst>
              <a:ext uri="{FF2B5EF4-FFF2-40B4-BE49-F238E27FC236}">
                <a16:creationId xmlns:a16="http://schemas.microsoft.com/office/drawing/2014/main" id="{0C82266E-8E79-4188-AADA-9AAEBC0C24E4}"/>
              </a:ext>
            </a:extLst>
          </p:cNvPr>
          <p:cNvGraphicFramePr>
            <a:graphicFrameLocks noGrp="1"/>
          </p:cNvGraphicFramePr>
          <p:nvPr>
            <p:ph idx="1"/>
            <p:extLst>
              <p:ext uri="{D42A27DB-BD31-4B8C-83A1-F6EECF244321}">
                <p14:modId xmlns:p14="http://schemas.microsoft.com/office/powerpoint/2010/main" val="3224189781"/>
              </p:ext>
            </p:extLst>
          </p:nvPr>
        </p:nvGraphicFramePr>
        <p:xfrm>
          <a:off x="4357084" y="1409700"/>
          <a:ext cx="7953417" cy="403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194767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3DC42C2-6B58-404C-B339-2C72808A5B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0D81407-D1A6-42DD-AE7A-4FA34ACD1317}"/>
              </a:ext>
            </a:extLst>
          </p:cNvPr>
          <p:cNvSpPr>
            <a:spLocks noGrp="1"/>
          </p:cNvSpPr>
          <p:nvPr>
            <p:ph type="title"/>
          </p:nvPr>
        </p:nvSpPr>
        <p:spPr>
          <a:xfrm>
            <a:off x="6289849" y="2072640"/>
            <a:ext cx="5038844" cy="1356360"/>
          </a:xfrm>
        </p:spPr>
        <p:txBody>
          <a:bodyPr>
            <a:normAutofit fontScale="90000"/>
          </a:bodyPr>
          <a:lstStyle/>
          <a:p>
            <a:r>
              <a:rPr lang="en-US" sz="8800" b="1" dirty="0">
                <a:solidFill>
                  <a:srgbClr val="FFFFFF"/>
                </a:solidFill>
              </a:rPr>
              <a:t>Thank</a:t>
            </a:r>
            <a:r>
              <a:rPr lang="en-US" b="1" dirty="0">
                <a:solidFill>
                  <a:srgbClr val="FFFFFF"/>
                </a:solidFill>
              </a:rPr>
              <a:t> </a:t>
            </a:r>
            <a:r>
              <a:rPr lang="en-US" sz="9600" b="1" dirty="0">
                <a:solidFill>
                  <a:srgbClr val="FFFFFF"/>
                </a:solidFill>
              </a:rPr>
              <a:t>You</a:t>
            </a:r>
          </a:p>
        </p:txBody>
      </p:sp>
      <p:pic>
        <p:nvPicPr>
          <p:cNvPr id="4" name="Picture 3" descr="Two people climbing a mountain">
            <a:extLst>
              <a:ext uri="{FF2B5EF4-FFF2-40B4-BE49-F238E27FC236}">
                <a16:creationId xmlns:a16="http://schemas.microsoft.com/office/drawing/2014/main" id="{629F2A20-8FE1-4EA2-AE83-45314542A65B}"/>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2278" b="2278"/>
          <a:stretch/>
        </p:blipFill>
        <p:spPr>
          <a:xfrm>
            <a:off x="232860" y="243840"/>
            <a:ext cx="5432443" cy="6377939"/>
          </a:xfrm>
          <a:prstGeom prst="rect">
            <a:avLst/>
          </a:prstGeom>
        </p:spPr>
      </p:pic>
      <p:sp>
        <p:nvSpPr>
          <p:cNvPr id="8" name="Content Placeholder 7">
            <a:extLst>
              <a:ext uri="{FF2B5EF4-FFF2-40B4-BE49-F238E27FC236}">
                <a16:creationId xmlns:a16="http://schemas.microsoft.com/office/drawing/2014/main" id="{41FF5D4E-7134-4EA4-BA11-FE50F4576B73}"/>
              </a:ext>
            </a:extLst>
          </p:cNvPr>
          <p:cNvSpPr>
            <a:spLocks noGrp="1"/>
          </p:cNvSpPr>
          <p:nvPr>
            <p:ph idx="1"/>
          </p:nvPr>
        </p:nvSpPr>
        <p:spPr>
          <a:xfrm>
            <a:off x="6211503" y="5195236"/>
            <a:ext cx="5038844" cy="4038600"/>
          </a:xfrm>
        </p:spPr>
        <p:txBody>
          <a:bodyPr>
            <a:normAutofit/>
          </a:bodyPr>
          <a:lstStyle/>
          <a:p>
            <a:pPr marL="45720" indent="0">
              <a:buNone/>
            </a:pPr>
            <a:r>
              <a:rPr lang="en-US" dirty="0">
                <a:solidFill>
                  <a:srgbClr val="FFFFFF"/>
                </a:solidFill>
              </a:rPr>
              <a:t>KAKARLA RAGA SRI LAKSHMI</a:t>
            </a:r>
          </a:p>
          <a:p>
            <a:pPr marL="45720" indent="0">
              <a:buNone/>
            </a:pPr>
            <a:r>
              <a:rPr lang="en-US" dirty="0">
                <a:solidFill>
                  <a:srgbClr val="FFFFFF"/>
                </a:solidFill>
              </a:rPr>
              <a:t>NARAPARAJU SAI LASYA</a:t>
            </a:r>
          </a:p>
          <a:p>
            <a:endParaRPr lang="en-US" dirty="0">
              <a:solidFill>
                <a:srgbClr val="FFFFFF"/>
              </a:solidFill>
            </a:endParaRPr>
          </a:p>
        </p:txBody>
      </p:sp>
      <p:sp>
        <p:nvSpPr>
          <p:cNvPr id="26" name="Rectangle 25">
            <a:extLst>
              <a:ext uri="{FF2B5EF4-FFF2-40B4-BE49-F238E27FC236}">
                <a16:creationId xmlns:a16="http://schemas.microsoft.com/office/drawing/2014/main" id="{FCF82941-5589-49BF-B6B1-76122B2D0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46983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32673-F41D-48AB-89D9-4C69663A6933}"/>
              </a:ext>
            </a:extLst>
          </p:cNvPr>
          <p:cNvSpPr>
            <a:spLocks noGrp="1"/>
          </p:cNvSpPr>
          <p:nvPr>
            <p:ph type="title"/>
          </p:nvPr>
        </p:nvSpPr>
        <p:spPr>
          <a:xfrm>
            <a:off x="1143000" y="609600"/>
            <a:ext cx="9875520" cy="891941"/>
          </a:xfrm>
        </p:spPr>
        <p:txBody>
          <a:bodyPr/>
          <a:lstStyle/>
          <a:p>
            <a:pPr algn="ctr"/>
            <a:r>
              <a:rPr lang="en-US" b="1" u="sng" dirty="0"/>
              <a:t>TRAVEL:</a:t>
            </a:r>
            <a:endParaRPr lang="en-IN" b="1" u="sng" dirty="0"/>
          </a:p>
        </p:txBody>
      </p:sp>
      <p:sp>
        <p:nvSpPr>
          <p:cNvPr id="3" name="Content Placeholder 2">
            <a:extLst>
              <a:ext uri="{FF2B5EF4-FFF2-40B4-BE49-F238E27FC236}">
                <a16:creationId xmlns:a16="http://schemas.microsoft.com/office/drawing/2014/main" id="{22B7111D-F30C-4132-90C6-A04A34534A94}"/>
              </a:ext>
            </a:extLst>
          </p:cNvPr>
          <p:cNvSpPr>
            <a:spLocks noGrp="1"/>
          </p:cNvSpPr>
          <p:nvPr>
            <p:ph idx="1"/>
          </p:nvPr>
        </p:nvSpPr>
        <p:spPr>
          <a:xfrm>
            <a:off x="231006" y="1578543"/>
            <a:ext cx="11646569" cy="4918510"/>
          </a:xfrm>
        </p:spPr>
        <p:txBody>
          <a:bodyPr>
            <a:normAutofit/>
          </a:bodyPr>
          <a:lstStyle/>
          <a:p>
            <a:pPr marL="45720" indent="0">
              <a:buNone/>
            </a:pPr>
            <a:r>
              <a:rPr lang="en-US" b="1" i="0" dirty="0">
                <a:effectLst/>
                <a:latin typeface="Arial" panose="020B0604020202020204" pitchFamily="34" charset="0"/>
              </a:rPr>
              <a:t>Travel is the movement of people between distant geographical </a:t>
            </a:r>
            <a:r>
              <a:rPr lang="en-US" b="1" i="0" u="none" strike="noStrike" dirty="0">
                <a:effectLst/>
                <a:latin typeface="Arial" panose="020B0604020202020204" pitchFamily="34" charset="0"/>
                <a:hlinkClick r:id="rId2" tooltip="Location (geography)">
                  <a:extLst>
                    <a:ext uri="{A12FA001-AC4F-418D-AE19-62706E023703}">
                      <ahyp:hlinkClr xmlns:ahyp="http://schemas.microsoft.com/office/drawing/2018/hyperlinkcolor" val="tx"/>
                    </a:ext>
                  </a:extLst>
                </a:hlinkClick>
              </a:rPr>
              <a:t>locations</a:t>
            </a:r>
            <a:r>
              <a:rPr lang="en-US" b="1" i="0" dirty="0">
                <a:effectLst/>
                <a:latin typeface="Arial" panose="020B0604020202020204" pitchFamily="34" charset="0"/>
              </a:rPr>
              <a:t>. Travel can be done by </a:t>
            </a:r>
            <a:r>
              <a:rPr lang="en-US" b="1" i="0" strike="noStrike" dirty="0">
                <a:effectLst/>
                <a:latin typeface="Arial" panose="020B0604020202020204" pitchFamily="34" charset="0"/>
                <a:hlinkClick r:id="rId3" tooltip="Pedestrian">
                  <a:extLst>
                    <a:ext uri="{A12FA001-AC4F-418D-AE19-62706E023703}">
                      <ahyp:hlinkClr xmlns:ahyp="http://schemas.microsoft.com/office/drawing/2018/hyperlinkcolor" val="tx"/>
                    </a:ext>
                  </a:extLst>
                </a:hlinkClick>
              </a:rPr>
              <a:t>foot</a:t>
            </a:r>
            <a:r>
              <a:rPr lang="en-US" b="1" i="0" dirty="0">
                <a:effectLst/>
                <a:latin typeface="Arial" panose="020B0604020202020204" pitchFamily="34" charset="0"/>
              </a:rPr>
              <a:t>, </a:t>
            </a:r>
            <a:r>
              <a:rPr lang="en-US" b="1" i="0" strike="noStrike" dirty="0">
                <a:effectLst/>
                <a:latin typeface="Arial" panose="020B0604020202020204" pitchFamily="34" charset="0"/>
                <a:hlinkClick r:id="rId4" tooltip="Bicycle">
                  <a:extLst>
                    <a:ext uri="{A12FA001-AC4F-418D-AE19-62706E023703}">
                      <ahyp:hlinkClr xmlns:ahyp="http://schemas.microsoft.com/office/drawing/2018/hyperlinkcolor" val="tx"/>
                    </a:ext>
                  </a:extLst>
                </a:hlinkClick>
              </a:rPr>
              <a:t>bicycle</a:t>
            </a:r>
            <a:r>
              <a:rPr lang="en-US" b="1" i="0" dirty="0">
                <a:effectLst/>
                <a:latin typeface="Arial" panose="020B0604020202020204" pitchFamily="34" charset="0"/>
              </a:rPr>
              <a:t>, </a:t>
            </a:r>
            <a:r>
              <a:rPr lang="en-US" b="1" i="0" strike="noStrike" dirty="0">
                <a:effectLst/>
                <a:latin typeface="Arial" panose="020B0604020202020204" pitchFamily="34" charset="0"/>
                <a:hlinkClick r:id="rId5" tooltip="Automobile">
                  <a:extLst>
                    <a:ext uri="{A12FA001-AC4F-418D-AE19-62706E023703}">
                      <ahyp:hlinkClr xmlns:ahyp="http://schemas.microsoft.com/office/drawing/2018/hyperlinkcolor" val="tx"/>
                    </a:ext>
                  </a:extLst>
                </a:hlinkClick>
              </a:rPr>
              <a:t>automobile</a:t>
            </a:r>
            <a:r>
              <a:rPr lang="en-US" b="1" i="0" dirty="0">
                <a:effectLst/>
                <a:latin typeface="Arial" panose="020B0604020202020204" pitchFamily="34" charset="0"/>
              </a:rPr>
              <a:t>, </a:t>
            </a:r>
            <a:r>
              <a:rPr lang="en-US" b="1" i="0" strike="noStrike" dirty="0">
                <a:effectLst/>
                <a:latin typeface="Arial" panose="020B0604020202020204" pitchFamily="34" charset="0"/>
                <a:hlinkClick r:id="rId6" tooltip="Train">
                  <a:extLst>
                    <a:ext uri="{A12FA001-AC4F-418D-AE19-62706E023703}">
                      <ahyp:hlinkClr xmlns:ahyp="http://schemas.microsoft.com/office/drawing/2018/hyperlinkcolor" val="tx"/>
                    </a:ext>
                  </a:extLst>
                </a:hlinkClick>
              </a:rPr>
              <a:t>train</a:t>
            </a:r>
            <a:r>
              <a:rPr lang="en-US" b="1" i="0" dirty="0">
                <a:effectLst/>
                <a:latin typeface="Arial" panose="020B0604020202020204" pitchFamily="34" charset="0"/>
              </a:rPr>
              <a:t>, </a:t>
            </a:r>
            <a:r>
              <a:rPr lang="en-US" b="1" i="0" strike="noStrike" dirty="0">
                <a:effectLst/>
                <a:latin typeface="Arial" panose="020B0604020202020204" pitchFamily="34" charset="0"/>
                <a:hlinkClick r:id="rId7" tooltip="Boat">
                  <a:extLst>
                    <a:ext uri="{A12FA001-AC4F-418D-AE19-62706E023703}">
                      <ahyp:hlinkClr xmlns:ahyp="http://schemas.microsoft.com/office/drawing/2018/hyperlinkcolor" val="tx"/>
                    </a:ext>
                  </a:extLst>
                </a:hlinkClick>
              </a:rPr>
              <a:t>boat</a:t>
            </a:r>
            <a:r>
              <a:rPr lang="en-US" b="1" i="0" dirty="0">
                <a:effectLst/>
                <a:latin typeface="Arial" panose="020B0604020202020204" pitchFamily="34" charset="0"/>
              </a:rPr>
              <a:t>, </a:t>
            </a:r>
            <a:r>
              <a:rPr lang="en-US" b="1" i="0" strike="noStrike" dirty="0">
                <a:effectLst/>
                <a:latin typeface="Arial" panose="020B0604020202020204" pitchFamily="34" charset="0"/>
                <a:hlinkClick r:id="rId8" tooltip="Bus">
                  <a:extLst>
                    <a:ext uri="{A12FA001-AC4F-418D-AE19-62706E023703}">
                      <ahyp:hlinkClr xmlns:ahyp="http://schemas.microsoft.com/office/drawing/2018/hyperlinkcolor" val="tx"/>
                    </a:ext>
                  </a:extLst>
                </a:hlinkClick>
              </a:rPr>
              <a:t>bus</a:t>
            </a:r>
            <a:r>
              <a:rPr lang="en-US" b="1" i="0" dirty="0">
                <a:effectLst/>
                <a:latin typeface="Arial" panose="020B0604020202020204" pitchFamily="34" charset="0"/>
              </a:rPr>
              <a:t>, </a:t>
            </a:r>
            <a:r>
              <a:rPr lang="en-US" b="1" i="0" strike="noStrike" dirty="0">
                <a:effectLst/>
                <a:latin typeface="Arial" panose="020B0604020202020204" pitchFamily="34" charset="0"/>
                <a:hlinkClick r:id="rId9" tooltip="Airplane">
                  <a:extLst>
                    <a:ext uri="{A12FA001-AC4F-418D-AE19-62706E023703}">
                      <ahyp:hlinkClr xmlns:ahyp="http://schemas.microsoft.com/office/drawing/2018/hyperlinkcolor" val="tx"/>
                    </a:ext>
                  </a:extLst>
                </a:hlinkClick>
              </a:rPr>
              <a:t>airplane</a:t>
            </a:r>
            <a:r>
              <a:rPr lang="en-US" b="1" i="0" dirty="0">
                <a:effectLst/>
                <a:latin typeface="Arial" panose="020B0604020202020204" pitchFamily="34" charset="0"/>
              </a:rPr>
              <a:t>, </a:t>
            </a:r>
            <a:r>
              <a:rPr lang="en-US" b="1" i="0" u="none" strike="noStrike" dirty="0">
                <a:effectLst/>
                <a:latin typeface="Arial" panose="020B0604020202020204" pitchFamily="34" charset="0"/>
                <a:hlinkClick r:id="rId10" tooltip="Ship">
                  <a:extLst>
                    <a:ext uri="{A12FA001-AC4F-418D-AE19-62706E023703}">
                      <ahyp:hlinkClr xmlns:ahyp="http://schemas.microsoft.com/office/drawing/2018/hyperlinkcolor" val="tx"/>
                    </a:ext>
                  </a:extLst>
                </a:hlinkClick>
              </a:rPr>
              <a:t>ship</a:t>
            </a:r>
            <a:r>
              <a:rPr lang="en-US" b="1" i="0" dirty="0">
                <a:effectLst/>
                <a:latin typeface="Arial" panose="020B0604020202020204" pitchFamily="34" charset="0"/>
              </a:rPr>
              <a:t> or other means, with or without luggage, and can be one way or round trip.</a:t>
            </a:r>
            <a:r>
              <a:rPr lang="en-US" b="1" i="0" u="none" strike="noStrike" baseline="30000" dirty="0">
                <a:effectLst/>
                <a:latin typeface="Arial" panose="020B0604020202020204" pitchFamily="34" charset="0"/>
                <a:hlinkClick r:id="rId11">
                  <a:extLst>
                    <a:ext uri="{A12FA001-AC4F-418D-AE19-62706E023703}">
                      <ahyp:hlinkClr xmlns:ahyp="http://schemas.microsoft.com/office/drawing/2018/hyperlinkcolor" val="tx"/>
                    </a:ext>
                  </a:extLst>
                </a:hlinkClick>
              </a:rPr>
              <a:t>[1]</a:t>
            </a:r>
            <a:r>
              <a:rPr lang="en-US" b="1" i="0" dirty="0">
                <a:effectLst/>
                <a:latin typeface="Arial" panose="020B0604020202020204" pitchFamily="34" charset="0"/>
              </a:rPr>
              <a:t> Travel can also include relatively short stays between successive movements, as in the case of </a:t>
            </a:r>
            <a:r>
              <a:rPr lang="en-US" b="1" i="0" u="none" strike="noStrike" dirty="0">
                <a:effectLst/>
                <a:latin typeface="Arial" panose="020B0604020202020204" pitchFamily="34" charset="0"/>
                <a:hlinkClick r:id="rId12" tooltip="Tourism">
                  <a:extLst>
                    <a:ext uri="{A12FA001-AC4F-418D-AE19-62706E023703}">
                      <ahyp:hlinkClr xmlns:ahyp="http://schemas.microsoft.com/office/drawing/2018/hyperlinkcolor" val="tx"/>
                    </a:ext>
                  </a:extLst>
                </a:hlinkClick>
              </a:rPr>
              <a:t>tourism</a:t>
            </a:r>
            <a:r>
              <a:rPr lang="en-US" b="1" i="0" dirty="0">
                <a:effectLst/>
                <a:latin typeface="Arial" panose="020B0604020202020204" pitchFamily="34" charset="0"/>
              </a:rPr>
              <a:t>.</a:t>
            </a:r>
            <a:endParaRPr lang="en-US" b="1" dirty="0">
              <a:latin typeface="Arial" panose="020B0604020202020204" pitchFamily="34" charset="0"/>
            </a:endParaRPr>
          </a:p>
          <a:p>
            <a:pPr marL="45720" indent="0" algn="ctr">
              <a:buNone/>
            </a:pPr>
            <a:r>
              <a:rPr lang="en-US" sz="3600" b="1" u="sng" dirty="0">
                <a:latin typeface="Arial" panose="020B0604020202020204" pitchFamily="34" charset="0"/>
              </a:rPr>
              <a:t>TOURISM:</a:t>
            </a:r>
          </a:p>
          <a:p>
            <a:pPr marL="45720" indent="0">
              <a:buNone/>
            </a:pPr>
            <a:r>
              <a:rPr lang="en-US" b="1" i="0" dirty="0">
                <a:effectLst/>
                <a:latin typeface="arial" panose="020B0604020202020204" pitchFamily="34" charset="0"/>
              </a:rPr>
              <a:t>Tourism is the activities of people traveling to and staying in places outside their usual environment for leisure, business or other purposes for not more than one consecutive year.</a:t>
            </a:r>
          </a:p>
          <a:p>
            <a:pPr marL="45720" indent="0" algn="ctr">
              <a:buNone/>
            </a:pPr>
            <a:r>
              <a:rPr lang="en-US" sz="3600" b="1" dirty="0">
                <a:latin typeface="arial" panose="020B0604020202020204" pitchFamily="34" charset="0"/>
              </a:rPr>
              <a:t> </a:t>
            </a:r>
            <a:r>
              <a:rPr lang="en-US" sz="3600" b="1" u="sng" dirty="0">
                <a:latin typeface="arial" panose="020B0604020202020204" pitchFamily="34" charset="0"/>
              </a:rPr>
              <a:t>HOSPITALITY:</a:t>
            </a:r>
          </a:p>
          <a:p>
            <a:pPr marL="45720" indent="0" algn="ctr">
              <a:buNone/>
            </a:pPr>
            <a:r>
              <a:rPr lang="en-US" b="1" i="0" dirty="0">
                <a:effectLst/>
                <a:latin typeface="arial" panose="020B0604020202020204" pitchFamily="34" charset="0"/>
              </a:rPr>
              <a:t>The hospitality industry is a broad category of fields within the service industry that includes lodging, food and drink service, event planning, theme parks, travel and tourism. It includes hotels, tourism agencies, restaurants and bars.</a:t>
            </a:r>
            <a:endParaRPr lang="en-IN" b="1" u="sng" dirty="0"/>
          </a:p>
        </p:txBody>
      </p:sp>
    </p:spTree>
    <p:extLst>
      <p:ext uri="{BB962C8B-B14F-4D97-AF65-F5344CB8AC3E}">
        <p14:creationId xmlns:p14="http://schemas.microsoft.com/office/powerpoint/2010/main" val="20555822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C8FB0-F661-4063-8769-574A39FABFAC}"/>
              </a:ext>
            </a:extLst>
          </p:cNvPr>
          <p:cNvSpPr>
            <a:spLocks noGrp="1"/>
          </p:cNvSpPr>
          <p:nvPr>
            <p:ph type="title"/>
          </p:nvPr>
        </p:nvSpPr>
        <p:spPr/>
        <p:txBody>
          <a:bodyPr/>
          <a:lstStyle/>
          <a:p>
            <a:r>
              <a:rPr lang="en-US" b="1" u="sng" dirty="0"/>
              <a:t>Content outline:</a:t>
            </a:r>
            <a:endParaRPr lang="en-IN" b="1" u="sng" dirty="0"/>
          </a:p>
        </p:txBody>
      </p:sp>
      <p:sp>
        <p:nvSpPr>
          <p:cNvPr id="3" name="Content Placeholder 2">
            <a:extLst>
              <a:ext uri="{FF2B5EF4-FFF2-40B4-BE49-F238E27FC236}">
                <a16:creationId xmlns:a16="http://schemas.microsoft.com/office/drawing/2014/main" id="{A8DF851F-F327-4F3D-BE4C-F9D96EECC761}"/>
              </a:ext>
            </a:extLst>
          </p:cNvPr>
          <p:cNvSpPr>
            <a:spLocks noGrp="1"/>
          </p:cNvSpPr>
          <p:nvPr>
            <p:ph idx="1"/>
          </p:nvPr>
        </p:nvSpPr>
        <p:spPr/>
        <p:txBody>
          <a:bodyPr>
            <a:normAutofit/>
          </a:bodyPr>
          <a:lstStyle/>
          <a:p>
            <a:pPr algn="l" fontAlgn="auto">
              <a:buFont typeface="+mj-lt"/>
              <a:buAutoNum type="arabicPeriod"/>
            </a:pPr>
            <a:r>
              <a:rPr lang="en-US" b="0" i="0" dirty="0">
                <a:effectLst/>
                <a:latin typeface="Source Serif Pro" panose="02040603050405020204" pitchFamily="18" charset="0"/>
              </a:rPr>
              <a:t>Empathy Map</a:t>
            </a:r>
          </a:p>
          <a:p>
            <a:pPr algn="l" fontAlgn="auto">
              <a:buFont typeface="+mj-lt"/>
              <a:buAutoNum type="arabicPeriod"/>
            </a:pPr>
            <a:r>
              <a:rPr lang="en-US" b="0" i="0" dirty="0">
                <a:effectLst/>
                <a:latin typeface="Source Serif Pro" panose="02040603050405020204" pitchFamily="18" charset="0"/>
              </a:rPr>
              <a:t>Customer Journey Map</a:t>
            </a:r>
          </a:p>
          <a:p>
            <a:pPr algn="l" fontAlgn="auto">
              <a:buFont typeface="+mj-lt"/>
              <a:buAutoNum type="arabicPeriod"/>
            </a:pPr>
            <a:r>
              <a:rPr lang="en-US" b="0" i="0" dirty="0">
                <a:effectLst/>
                <a:latin typeface="Source Serif Pro" panose="02040603050405020204" pitchFamily="18" charset="0"/>
              </a:rPr>
              <a:t>Persona</a:t>
            </a:r>
          </a:p>
          <a:p>
            <a:pPr algn="l" fontAlgn="auto">
              <a:buFont typeface="+mj-lt"/>
              <a:buAutoNum type="arabicPeriod"/>
            </a:pPr>
            <a:r>
              <a:rPr lang="en-US" b="0" i="0" dirty="0">
                <a:effectLst/>
                <a:latin typeface="Source Serif Pro" panose="02040603050405020204" pitchFamily="18" charset="0"/>
              </a:rPr>
              <a:t>User Survey</a:t>
            </a:r>
          </a:p>
          <a:p>
            <a:pPr algn="l" fontAlgn="auto">
              <a:buFont typeface="+mj-lt"/>
              <a:buAutoNum type="arabicPeriod"/>
            </a:pPr>
            <a:r>
              <a:rPr lang="en-US" b="0" i="0" dirty="0">
                <a:effectLst/>
                <a:latin typeface="Source Serif Pro" panose="02040603050405020204" pitchFamily="18" charset="0"/>
              </a:rPr>
              <a:t>Understanding The Business System</a:t>
            </a:r>
          </a:p>
          <a:p>
            <a:pPr algn="l" fontAlgn="auto">
              <a:buFont typeface="+mj-lt"/>
              <a:buAutoNum type="arabicPeriod"/>
            </a:pPr>
            <a:r>
              <a:rPr lang="en-US" b="0" i="0" dirty="0">
                <a:effectLst/>
                <a:latin typeface="Source Serif Pro" panose="02040603050405020204" pitchFamily="18" charset="0"/>
              </a:rPr>
              <a:t>Identification of Problem Statements</a:t>
            </a:r>
          </a:p>
          <a:p>
            <a:pPr algn="l" fontAlgn="auto">
              <a:buFont typeface="+mj-lt"/>
              <a:buAutoNum type="arabicPeriod"/>
            </a:pPr>
            <a:r>
              <a:rPr lang="en-US" b="0" i="0" dirty="0">
                <a:effectLst/>
                <a:latin typeface="Source Serif Pro" panose="02040603050405020204" pitchFamily="18" charset="0"/>
              </a:rPr>
              <a:t>Prerequisites</a:t>
            </a:r>
          </a:p>
          <a:p>
            <a:pPr algn="l" fontAlgn="auto">
              <a:buFont typeface="+mj-lt"/>
              <a:buAutoNum type="arabicPeriod"/>
            </a:pPr>
            <a:r>
              <a:rPr lang="en-US" b="0" i="0" dirty="0">
                <a:effectLst/>
                <a:latin typeface="Source Serif Pro" panose="02040603050405020204" pitchFamily="18" charset="0"/>
              </a:rPr>
              <a:t>User Stories</a:t>
            </a:r>
          </a:p>
          <a:p>
            <a:endParaRPr lang="en-IN" dirty="0"/>
          </a:p>
        </p:txBody>
      </p:sp>
    </p:spTree>
    <p:extLst>
      <p:ext uri="{BB962C8B-B14F-4D97-AF65-F5344CB8AC3E}">
        <p14:creationId xmlns:p14="http://schemas.microsoft.com/office/powerpoint/2010/main" val="636785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E74F4-0E0B-47C0-AF1C-47EDCF196B7F}"/>
              </a:ext>
            </a:extLst>
          </p:cNvPr>
          <p:cNvSpPr>
            <a:spLocks noGrp="1"/>
          </p:cNvSpPr>
          <p:nvPr>
            <p:ph type="title"/>
          </p:nvPr>
        </p:nvSpPr>
        <p:spPr/>
        <p:txBody>
          <a:bodyPr/>
          <a:lstStyle/>
          <a:p>
            <a:r>
              <a:rPr lang="en-US" b="1" u="sng" dirty="0"/>
              <a:t>Empathy Map:</a:t>
            </a:r>
            <a:endParaRPr lang="en-IN" b="1" u="sng" dirty="0"/>
          </a:p>
        </p:txBody>
      </p:sp>
      <p:pic>
        <p:nvPicPr>
          <p:cNvPr id="4" name="Content Placeholder 3">
            <a:extLst>
              <a:ext uri="{FF2B5EF4-FFF2-40B4-BE49-F238E27FC236}">
                <a16:creationId xmlns:a16="http://schemas.microsoft.com/office/drawing/2014/main" id="{82D11A27-AE7A-4F86-AAE1-F59D37B1AF44}"/>
              </a:ext>
            </a:extLst>
          </p:cNvPr>
          <p:cNvPicPr>
            <a:picLocks noGrp="1" noChangeAspect="1"/>
          </p:cNvPicPr>
          <p:nvPr>
            <p:ph idx="1"/>
          </p:nvPr>
        </p:nvPicPr>
        <p:blipFill>
          <a:blip r:embed="rId2"/>
          <a:stretch>
            <a:fillRect/>
          </a:stretch>
        </p:blipFill>
        <p:spPr>
          <a:xfrm>
            <a:off x="3647612" y="2057400"/>
            <a:ext cx="4863439" cy="4038600"/>
          </a:xfrm>
          <a:prstGeom prst="rect">
            <a:avLst/>
          </a:prstGeom>
        </p:spPr>
      </p:pic>
    </p:spTree>
    <p:extLst>
      <p:ext uri="{BB962C8B-B14F-4D97-AF65-F5344CB8AC3E}">
        <p14:creationId xmlns:p14="http://schemas.microsoft.com/office/powerpoint/2010/main" val="3132568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F34D1-AFB8-426D-A47F-2C93CA544AEA}"/>
              </a:ext>
            </a:extLst>
          </p:cNvPr>
          <p:cNvSpPr>
            <a:spLocks noGrp="1"/>
          </p:cNvSpPr>
          <p:nvPr>
            <p:ph type="title"/>
          </p:nvPr>
        </p:nvSpPr>
        <p:spPr>
          <a:xfrm>
            <a:off x="1046748" y="580725"/>
            <a:ext cx="9875520" cy="1356360"/>
          </a:xfrm>
        </p:spPr>
        <p:txBody>
          <a:bodyPr/>
          <a:lstStyle/>
          <a:p>
            <a:r>
              <a:rPr lang="en-US" b="1" u="sng" dirty="0"/>
              <a:t>Customer Journey Map:</a:t>
            </a:r>
            <a:endParaRPr lang="en-IN" b="1" u="sng" dirty="0"/>
          </a:p>
        </p:txBody>
      </p:sp>
      <p:pic>
        <p:nvPicPr>
          <p:cNvPr id="4" name="Content Placeholder 3">
            <a:extLst>
              <a:ext uri="{FF2B5EF4-FFF2-40B4-BE49-F238E27FC236}">
                <a16:creationId xmlns:a16="http://schemas.microsoft.com/office/drawing/2014/main" id="{8CDC2150-8ED1-452D-8D93-8B7963603B89}"/>
              </a:ext>
            </a:extLst>
          </p:cNvPr>
          <p:cNvPicPr>
            <a:picLocks noGrp="1" noChangeAspect="1"/>
          </p:cNvPicPr>
          <p:nvPr>
            <p:ph idx="1"/>
          </p:nvPr>
        </p:nvPicPr>
        <p:blipFill>
          <a:blip r:embed="rId2"/>
          <a:stretch>
            <a:fillRect/>
          </a:stretch>
        </p:blipFill>
        <p:spPr>
          <a:xfrm>
            <a:off x="3180735" y="2057400"/>
            <a:ext cx="5797192" cy="4038600"/>
          </a:xfrm>
          <a:prstGeom prst="rect">
            <a:avLst/>
          </a:prstGeom>
        </p:spPr>
      </p:pic>
    </p:spTree>
    <p:extLst>
      <p:ext uri="{BB962C8B-B14F-4D97-AF65-F5344CB8AC3E}">
        <p14:creationId xmlns:p14="http://schemas.microsoft.com/office/powerpoint/2010/main" val="1726552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E733C-14C1-485A-8AD7-D4530A24A9DB}"/>
              </a:ext>
            </a:extLst>
          </p:cNvPr>
          <p:cNvSpPr>
            <a:spLocks noGrp="1"/>
          </p:cNvSpPr>
          <p:nvPr>
            <p:ph type="title"/>
          </p:nvPr>
        </p:nvSpPr>
        <p:spPr/>
        <p:txBody>
          <a:bodyPr/>
          <a:lstStyle/>
          <a:p>
            <a:r>
              <a:rPr lang="en-US" b="1" u="sng" dirty="0"/>
              <a:t>Persona Of a traveler:</a:t>
            </a:r>
            <a:endParaRPr lang="en-IN" b="1" u="sng" dirty="0"/>
          </a:p>
        </p:txBody>
      </p:sp>
      <p:pic>
        <p:nvPicPr>
          <p:cNvPr id="4" name="Content Placeholder 3">
            <a:extLst>
              <a:ext uri="{FF2B5EF4-FFF2-40B4-BE49-F238E27FC236}">
                <a16:creationId xmlns:a16="http://schemas.microsoft.com/office/drawing/2014/main" id="{1D37CA42-E90A-489A-8628-131B7AFADF4F}"/>
              </a:ext>
            </a:extLst>
          </p:cNvPr>
          <p:cNvPicPr>
            <a:picLocks noGrp="1" noChangeAspect="1"/>
          </p:cNvPicPr>
          <p:nvPr>
            <p:ph idx="1"/>
          </p:nvPr>
        </p:nvPicPr>
        <p:blipFill>
          <a:blip r:embed="rId2"/>
          <a:stretch>
            <a:fillRect/>
          </a:stretch>
        </p:blipFill>
        <p:spPr>
          <a:xfrm>
            <a:off x="4440110" y="2057400"/>
            <a:ext cx="3278442" cy="4038600"/>
          </a:xfrm>
          <a:prstGeom prst="rect">
            <a:avLst/>
          </a:prstGeom>
        </p:spPr>
      </p:pic>
    </p:spTree>
    <p:extLst>
      <p:ext uri="{BB962C8B-B14F-4D97-AF65-F5344CB8AC3E}">
        <p14:creationId xmlns:p14="http://schemas.microsoft.com/office/powerpoint/2010/main" val="1936486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9938D-618E-4D47-8D84-F1EB26E95331}"/>
              </a:ext>
            </a:extLst>
          </p:cNvPr>
          <p:cNvSpPr>
            <a:spLocks noGrp="1"/>
          </p:cNvSpPr>
          <p:nvPr>
            <p:ph type="title"/>
          </p:nvPr>
        </p:nvSpPr>
        <p:spPr/>
        <p:txBody>
          <a:bodyPr/>
          <a:lstStyle/>
          <a:p>
            <a:r>
              <a:rPr lang="en-US" b="1" u="sng" dirty="0"/>
              <a:t>Persona of a Business Man:</a:t>
            </a:r>
            <a:endParaRPr lang="en-IN" b="1" u="sng" dirty="0"/>
          </a:p>
        </p:txBody>
      </p:sp>
      <p:pic>
        <p:nvPicPr>
          <p:cNvPr id="4" name="Content Placeholder 3">
            <a:extLst>
              <a:ext uri="{FF2B5EF4-FFF2-40B4-BE49-F238E27FC236}">
                <a16:creationId xmlns:a16="http://schemas.microsoft.com/office/drawing/2014/main" id="{E6BC3589-3F9A-4404-9C50-6C27897447AD}"/>
              </a:ext>
            </a:extLst>
          </p:cNvPr>
          <p:cNvPicPr>
            <a:picLocks noGrp="1" noChangeAspect="1"/>
          </p:cNvPicPr>
          <p:nvPr>
            <p:ph idx="1"/>
          </p:nvPr>
        </p:nvPicPr>
        <p:blipFill>
          <a:blip r:embed="rId2"/>
          <a:stretch>
            <a:fillRect/>
          </a:stretch>
        </p:blipFill>
        <p:spPr>
          <a:xfrm>
            <a:off x="3386931" y="2067025"/>
            <a:ext cx="5285431" cy="4038600"/>
          </a:xfrm>
          <a:prstGeom prst="rect">
            <a:avLst/>
          </a:prstGeom>
        </p:spPr>
      </p:pic>
    </p:spTree>
    <p:extLst>
      <p:ext uri="{BB962C8B-B14F-4D97-AF65-F5344CB8AC3E}">
        <p14:creationId xmlns:p14="http://schemas.microsoft.com/office/powerpoint/2010/main" val="18397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5DEC2-3CE6-403C-843D-B88A8A456CA0}"/>
              </a:ext>
            </a:extLst>
          </p:cNvPr>
          <p:cNvSpPr>
            <a:spLocks noGrp="1"/>
          </p:cNvSpPr>
          <p:nvPr>
            <p:ph type="title"/>
          </p:nvPr>
        </p:nvSpPr>
        <p:spPr>
          <a:xfrm>
            <a:off x="1143000" y="609600"/>
            <a:ext cx="9875520" cy="1356360"/>
          </a:xfrm>
        </p:spPr>
        <p:txBody>
          <a:bodyPr>
            <a:normAutofit/>
          </a:bodyPr>
          <a:lstStyle/>
          <a:p>
            <a:r>
              <a:rPr lang="en-US" dirty="0"/>
              <a:t>Travel Budget</a:t>
            </a:r>
          </a:p>
        </p:txBody>
      </p:sp>
      <p:graphicFrame>
        <p:nvGraphicFramePr>
          <p:cNvPr id="6" name="Content Placeholder 5" descr="Donut Graph">
            <a:extLst>
              <a:ext uri="{FF2B5EF4-FFF2-40B4-BE49-F238E27FC236}">
                <a16:creationId xmlns:a16="http://schemas.microsoft.com/office/drawing/2014/main" id="{7DA7D383-0500-4639-A1D4-4FAB65F80027}"/>
              </a:ext>
            </a:extLst>
          </p:cNvPr>
          <p:cNvGraphicFramePr>
            <a:graphicFrameLocks noGrp="1"/>
          </p:cNvGraphicFramePr>
          <p:nvPr>
            <p:ph idx="1"/>
            <p:extLst>
              <p:ext uri="{D42A27DB-BD31-4B8C-83A1-F6EECF244321}">
                <p14:modId xmlns:p14="http://schemas.microsoft.com/office/powerpoint/2010/main" val="1839208709"/>
              </p:ext>
            </p:extLst>
          </p:nvPr>
        </p:nvGraphicFramePr>
        <p:xfrm>
          <a:off x="2730501" y="1790700"/>
          <a:ext cx="7061200" cy="45593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3384890"/>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8D3DDD6-8E74-4DF3-A7C9-6234C7DB3E7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78ADAB2-5713-4CC8-B21C-AD74ED6A7DF7}">
  <ds:schemaRefs>
    <ds:schemaRef ds:uri="http://schemas.microsoft.com/sharepoint/v3/contenttype/forms"/>
  </ds:schemaRefs>
</ds:datastoreItem>
</file>

<file path=customXml/itemProps3.xml><?xml version="1.0" encoding="utf-8"?>
<ds:datastoreItem xmlns:ds="http://schemas.openxmlformats.org/officeDocument/2006/customXml" ds:itemID="{DEF0D866-2B5B-42FA-BA6C-C5A2A7495C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Tourism design</Template>
  <TotalTime>38</TotalTime>
  <Words>729</Words>
  <Application>Microsoft Office PowerPoint</Application>
  <PresentationFormat>Widescreen</PresentationFormat>
  <Paragraphs>106</Paragraphs>
  <Slides>23</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Arial</vt:lpstr>
      <vt:lpstr>Calibri</vt:lpstr>
      <vt:lpstr>Corbel</vt:lpstr>
      <vt:lpstr>Source Serif Pro</vt:lpstr>
      <vt:lpstr>Basis</vt:lpstr>
      <vt:lpstr>Travel Tourism and Hospitality Systems</vt:lpstr>
      <vt:lpstr>Choose an Experience</vt:lpstr>
      <vt:lpstr>TRAVEL:</vt:lpstr>
      <vt:lpstr>Content outline:</vt:lpstr>
      <vt:lpstr>Empathy Map:</vt:lpstr>
      <vt:lpstr>Customer Journey Map:</vt:lpstr>
      <vt:lpstr>Persona Of a traveler:</vt:lpstr>
      <vt:lpstr>Persona of a Business Man:</vt:lpstr>
      <vt:lpstr>Travel Budget</vt:lpstr>
      <vt:lpstr>User Survey:</vt:lpstr>
      <vt:lpstr>PowerPoint Presentation</vt:lpstr>
      <vt:lpstr>PowerPoint Presentation</vt:lpstr>
      <vt:lpstr>PowerPoint Presentation</vt:lpstr>
      <vt:lpstr>Understanding the business system: </vt:lpstr>
      <vt:lpstr>PowerPoint Presentation</vt:lpstr>
      <vt:lpstr>Identification of problem statements: </vt:lpstr>
      <vt:lpstr>Prerequisites:</vt:lpstr>
      <vt:lpstr>User Stories:</vt:lpstr>
      <vt:lpstr>Use Case Diagrams:</vt:lpstr>
      <vt:lpstr>Affinity Diagram:</vt:lpstr>
      <vt:lpstr>GitHub Repositories and LinkedIn:</vt:lpstr>
      <vt:lpstr>Transportation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Tourism and Hospitality Systems</dc:title>
  <dc:creator>Ragasri</dc:creator>
  <cp:lastModifiedBy>Ragasri</cp:lastModifiedBy>
  <cp:revision>1</cp:revision>
  <dcterms:created xsi:type="dcterms:W3CDTF">2021-10-26T09:50:12Z</dcterms:created>
  <dcterms:modified xsi:type="dcterms:W3CDTF">2021-10-26T10:28:15Z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